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9"/>
  </p:notesMasterIdLst>
  <p:handoutMasterIdLst>
    <p:handoutMasterId r:id="rId40"/>
  </p:handoutMasterIdLst>
  <p:sldIdLst>
    <p:sldId id="268" r:id="rId3"/>
    <p:sldId id="270" r:id="rId4"/>
    <p:sldId id="298" r:id="rId5"/>
    <p:sldId id="299" r:id="rId6"/>
    <p:sldId id="300" r:id="rId7"/>
    <p:sldId id="301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69" r:id="rId16"/>
    <p:sldId id="288" r:id="rId17"/>
    <p:sldId id="285" r:id="rId18"/>
    <p:sldId id="287" r:id="rId19"/>
    <p:sldId id="289" r:id="rId20"/>
    <p:sldId id="290" r:id="rId21"/>
    <p:sldId id="273" r:id="rId22"/>
    <p:sldId id="276" r:id="rId23"/>
    <p:sldId id="277" r:id="rId24"/>
    <p:sldId id="278" r:id="rId25"/>
    <p:sldId id="279" r:id="rId26"/>
    <p:sldId id="280" r:id="rId27"/>
    <p:sldId id="282" r:id="rId28"/>
    <p:sldId id="281" r:id="rId29"/>
    <p:sldId id="274" r:id="rId30"/>
    <p:sldId id="275" r:id="rId31"/>
    <p:sldId id="286" r:id="rId32"/>
    <p:sldId id="302" r:id="rId33"/>
    <p:sldId id="284" r:id="rId34"/>
    <p:sldId id="303" r:id="rId35"/>
    <p:sldId id="304" r:id="rId36"/>
    <p:sldId id="283" r:id="rId37"/>
    <p:sldId id="261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6F73F-A2F6-4829-9E42-053913A1EBED}" v="107" dt="2020-04-17T07:23:19.896"/>
    <p1510:client id="{4660B784-CE42-4DBA-B146-27E3F44434D8}" v="17" dt="2020-04-16T18:57:29.739"/>
    <p1510:client id="{5353B622-CA30-4489-A9B3-5AD20B68A7B3}" v="17" dt="2020-04-17T10:56:22.760"/>
    <p1510:client id="{5A85FCF1-4B9A-4EA4-AFD7-8968457FAD42}" v="410" dt="2020-04-16T13:30:44.279"/>
    <p1510:client id="{683CA4E7-F7B4-4786-A8F1-1115534B3294}" v="1999" dt="2020-04-16T21:39:59.494"/>
    <p1510:client id="{6CC11509-91AA-4EC5-9F8E-CA79132D2229}" v="1176" dt="2020-04-16T15:57:41.114"/>
    <p1510:client id="{73E7A111-B5BD-49D8-BB71-644F75DF7F5C}" v="28" dt="2020-04-16T18:43:44.105"/>
    <p1510:client id="{885B198D-DAB9-4714-B0FE-278FBD53FFDF}" v="97" dt="2020-04-17T08:11:30.513"/>
    <p1510:client id="{9E20E418-3013-44F5-B3B5-573D0B82ED7C}" v="207" dt="2020-04-16T14:13:13.448"/>
    <p1510:client id="{C694362D-EDCD-4E9C-B1D7-7B6625FD58BD}" v="78" dt="2020-04-17T08:17:40.669"/>
    <p1510:client id="{CC84CD24-5A5F-4E46-960E-013ADD83B59C}" v="95" dt="2020-04-17T09:56:42.600"/>
    <p1510:client id="{CD30D6FE-20AF-4901-AB11-F1B406D106C0}" v="1462" dt="2020-04-17T10:02:08.649"/>
    <p1510:client id="{D317A756-898E-4C4D-B853-F2C3A8795A12}" v="80" dt="2020-04-16T20:21:20.675"/>
    <p1510:client id="{D65454A2-FFEF-4D7F-B5C3-A103F14EE6D7}" v="4" dt="2020-04-17T09:54:40.854"/>
    <p1510:client id="{DD23B676-41F8-4713-96AC-6621313EC746}" v="545" dt="2020-04-16T12:50:56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F7A649-1F6D-4956-B144-24E8888711F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4CA0963-4BE9-4042-85AB-F11F054B0F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>
              <a:latin typeface="Arial" panose="020B0604020202020204"/>
            </a:rPr>
            <a:t>Introductie</a:t>
          </a:r>
          <a:endParaRPr lang="en-US" b="1" i="0" u="none" strike="noStrike" cap="none" baseline="0" noProof="0" err="1">
            <a:solidFill>
              <a:srgbClr val="010000"/>
            </a:solidFill>
            <a:latin typeface="Arial"/>
            <a:cs typeface="Arial"/>
          </a:endParaRPr>
        </a:p>
      </dgm:t>
    </dgm:pt>
    <dgm:pt modelId="{3A01A401-335E-4968-A287-BC8914261CCF}" type="parTrans" cxnId="{EC9CAC07-56C4-4846-9B73-AF27109E196F}">
      <dgm:prSet/>
      <dgm:spPr/>
      <dgm:t>
        <a:bodyPr/>
        <a:lstStyle/>
        <a:p>
          <a:endParaRPr lang="en-US"/>
        </a:p>
      </dgm:t>
    </dgm:pt>
    <dgm:pt modelId="{D99CC9E8-E483-432B-B5AD-6AFAF73E0480}" type="sibTrans" cxnId="{EC9CAC07-56C4-4846-9B73-AF27109E196F}">
      <dgm:prSet/>
      <dgm:spPr/>
      <dgm:t>
        <a:bodyPr/>
        <a:lstStyle/>
        <a:p>
          <a:endParaRPr lang="en-US"/>
        </a:p>
      </dgm:t>
    </dgm:pt>
    <dgm:pt modelId="{50C0D1DC-8DE9-49E0-82F3-18E1B55882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Software</a:t>
          </a:r>
          <a:endParaRPr lang="en-US"/>
        </a:p>
      </dgm:t>
    </dgm:pt>
    <dgm:pt modelId="{C0DE76AF-E638-4866-AFA0-B7F30FA6A475}" type="parTrans" cxnId="{CED99644-F5BA-41A9-8710-3E469E88160F}">
      <dgm:prSet/>
      <dgm:spPr/>
      <dgm:t>
        <a:bodyPr/>
        <a:lstStyle/>
        <a:p>
          <a:endParaRPr lang="en-US"/>
        </a:p>
      </dgm:t>
    </dgm:pt>
    <dgm:pt modelId="{B5256ACA-E77B-47BF-8079-0CC32D78C5D8}" type="sibTrans" cxnId="{CED99644-F5BA-41A9-8710-3E469E88160F}">
      <dgm:prSet/>
      <dgm:spPr/>
      <dgm:t>
        <a:bodyPr/>
        <a:lstStyle/>
        <a:p>
          <a:endParaRPr lang="en-US"/>
        </a:p>
      </dgm:t>
    </dgm:pt>
    <dgm:pt modelId="{BE8BF742-0CBA-4C0F-8415-6C0F3D5E0E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Hardware</a:t>
          </a:r>
          <a:endParaRPr lang="en-US"/>
        </a:p>
      </dgm:t>
    </dgm:pt>
    <dgm:pt modelId="{CFFF10BC-ACC2-43DC-AB4C-E1EFA5D71700}" type="parTrans" cxnId="{E6961549-B60A-4FF4-9526-27006B208A6D}">
      <dgm:prSet/>
      <dgm:spPr/>
      <dgm:t>
        <a:bodyPr/>
        <a:lstStyle/>
        <a:p>
          <a:endParaRPr lang="en-US"/>
        </a:p>
      </dgm:t>
    </dgm:pt>
    <dgm:pt modelId="{D5A22710-9773-4905-89BE-BC8727CF7A0B}" type="sibTrans" cxnId="{E6961549-B60A-4FF4-9526-27006B208A6D}">
      <dgm:prSet/>
      <dgm:spPr/>
      <dgm:t>
        <a:bodyPr/>
        <a:lstStyle/>
        <a:p>
          <a:endParaRPr lang="en-US"/>
        </a:p>
      </dgm:t>
    </dgm:pt>
    <dgm:pt modelId="{C36B3A70-68A0-41F8-AA5C-94C7B3D2A89D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PCB</a:t>
          </a:r>
          <a:endParaRPr lang="en-US"/>
        </a:p>
      </dgm:t>
    </dgm:pt>
    <dgm:pt modelId="{BBBA6A3B-E387-449F-AE34-968AC478711C}" type="parTrans" cxnId="{D7C44412-67AD-4A3D-A734-D37B4FC0A90F}">
      <dgm:prSet/>
      <dgm:spPr/>
      <dgm:t>
        <a:bodyPr/>
        <a:lstStyle/>
        <a:p>
          <a:endParaRPr lang="en-US"/>
        </a:p>
      </dgm:t>
    </dgm:pt>
    <dgm:pt modelId="{6F4F3D3D-03F9-4632-9FB6-486CAE90E7E2}" type="sibTrans" cxnId="{D7C44412-67AD-4A3D-A734-D37B4FC0A90F}">
      <dgm:prSet/>
      <dgm:spPr/>
      <dgm:t>
        <a:bodyPr/>
        <a:lstStyle/>
        <a:p>
          <a:endParaRPr lang="en-US"/>
        </a:p>
      </dgm:t>
    </dgm:pt>
    <dgm:pt modelId="{A0D1CE76-E3FA-4B17-95D7-EC0897E76AD2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Power</a:t>
          </a:r>
          <a:endParaRPr lang="en-US"/>
        </a:p>
      </dgm:t>
    </dgm:pt>
    <dgm:pt modelId="{2962E97D-AE99-4587-B8C5-D05B1C9631C0}" type="parTrans" cxnId="{B9CDAED7-8375-4004-95D0-22A4EBAE4FAC}">
      <dgm:prSet/>
      <dgm:spPr/>
      <dgm:t>
        <a:bodyPr/>
        <a:lstStyle/>
        <a:p>
          <a:endParaRPr lang="en-US"/>
        </a:p>
      </dgm:t>
    </dgm:pt>
    <dgm:pt modelId="{5423120F-FE6C-4F90-BF10-1CD181D602B8}" type="sibTrans" cxnId="{B9CDAED7-8375-4004-95D0-22A4EBAE4FAC}">
      <dgm:prSet/>
      <dgm:spPr/>
      <dgm:t>
        <a:bodyPr/>
        <a:lstStyle/>
        <a:p>
          <a:endParaRPr lang="en-US"/>
        </a:p>
      </dgm:t>
    </dgm:pt>
    <dgm:pt modelId="{249198D1-B576-4205-8039-E87BA641B71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aseline="0"/>
            <a:t>Sensors</a:t>
          </a:r>
          <a:endParaRPr lang="en-US"/>
        </a:p>
      </dgm:t>
    </dgm:pt>
    <dgm:pt modelId="{9D554A65-9DA7-444A-B7C1-B8330067B0E8}" type="parTrans" cxnId="{18F6E8BE-A38D-476C-9631-2878BB44BF52}">
      <dgm:prSet/>
      <dgm:spPr/>
      <dgm:t>
        <a:bodyPr/>
        <a:lstStyle/>
        <a:p>
          <a:endParaRPr lang="en-US"/>
        </a:p>
      </dgm:t>
    </dgm:pt>
    <dgm:pt modelId="{B64E6660-3576-4FD0-8297-E7FA650F938A}" type="sibTrans" cxnId="{18F6E8BE-A38D-476C-9631-2878BB44BF52}">
      <dgm:prSet/>
      <dgm:spPr/>
      <dgm:t>
        <a:bodyPr/>
        <a:lstStyle/>
        <a:p>
          <a:endParaRPr lang="en-US"/>
        </a:p>
      </dgm:t>
    </dgm:pt>
    <dgm:pt modelId="{30AE5BF0-4341-4C91-9283-B20676365BED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RFID</a:t>
          </a:r>
          <a:endParaRPr lang="en-US"/>
        </a:p>
      </dgm:t>
    </dgm:pt>
    <dgm:pt modelId="{4083978B-9F65-4533-9326-F2D6B6C3922C}" type="parTrans" cxnId="{1699EF91-A2F6-4DFA-A854-D4EFBF500072}">
      <dgm:prSet/>
      <dgm:spPr/>
      <dgm:t>
        <a:bodyPr/>
        <a:lstStyle/>
        <a:p>
          <a:endParaRPr lang="en-US"/>
        </a:p>
      </dgm:t>
    </dgm:pt>
    <dgm:pt modelId="{D3DC495B-D74E-485E-B690-31019A87D955}" type="sibTrans" cxnId="{1699EF91-A2F6-4DFA-A854-D4EFBF500072}">
      <dgm:prSet/>
      <dgm:spPr/>
      <dgm:t>
        <a:bodyPr/>
        <a:lstStyle/>
        <a:p>
          <a:endParaRPr lang="en-US"/>
        </a:p>
      </dgm:t>
    </dgm:pt>
    <dgm:pt modelId="{932C8D4F-8E04-4C3A-B176-8A6CF063A2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aseline="0" dirty="0"/>
            <a:t>Connectivity &amp; </a:t>
          </a:r>
          <a:r>
            <a:rPr lang="nl-BE" baseline="0" dirty="0" err="1"/>
            <a:t>Visualisation</a:t>
          </a:r>
          <a:endParaRPr lang="en-US" dirty="0"/>
        </a:p>
      </dgm:t>
    </dgm:pt>
    <dgm:pt modelId="{62EC2AD4-4E51-4B5A-ABC1-22029586DC1E}" type="parTrans" cxnId="{92BD200B-4006-46BA-B32A-37D9FB00971C}">
      <dgm:prSet/>
      <dgm:spPr/>
      <dgm:t>
        <a:bodyPr/>
        <a:lstStyle/>
        <a:p>
          <a:endParaRPr lang="en-US"/>
        </a:p>
      </dgm:t>
    </dgm:pt>
    <dgm:pt modelId="{21949F65-2EBF-460C-A981-C24E645E057E}" type="sibTrans" cxnId="{92BD200B-4006-46BA-B32A-37D9FB00971C}">
      <dgm:prSet/>
      <dgm:spPr/>
      <dgm:t>
        <a:bodyPr/>
        <a:lstStyle/>
        <a:p>
          <a:endParaRPr lang="en-US"/>
        </a:p>
      </dgm:t>
    </dgm:pt>
    <dgm:pt modelId="{C1F76E41-15A0-4981-BA45-B0E043E3313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="0" baseline="0">
              <a:latin typeface="Arial" panose="020B0604020202020204"/>
            </a:rPr>
            <a:t>Accelerometer</a:t>
          </a:r>
          <a:endParaRPr lang="nl-BE" b="1" baseline="0">
            <a:latin typeface="Arial" panose="020B0604020202020204"/>
          </a:endParaRPr>
        </a:p>
      </dgm:t>
    </dgm:pt>
    <dgm:pt modelId="{2A70920F-11AA-4C27-80C3-CE3ECE0F65B2}" type="parTrans" cxnId="{A7D45741-2E24-4160-BDE0-693F640B1C41}">
      <dgm:prSet/>
      <dgm:spPr/>
      <dgm:t>
        <a:bodyPr/>
        <a:lstStyle/>
        <a:p>
          <a:endParaRPr lang="nl-BE"/>
        </a:p>
      </dgm:t>
    </dgm:pt>
    <dgm:pt modelId="{DFA10530-0D3C-4BBF-B7F6-CBCDFA46708A}" type="sibTrans" cxnId="{A7D45741-2E24-4160-BDE0-693F640B1C41}">
      <dgm:prSet/>
      <dgm:spPr/>
      <dgm:t>
        <a:bodyPr/>
        <a:lstStyle/>
        <a:p>
          <a:endParaRPr lang="nl-BE"/>
        </a:p>
      </dgm:t>
    </dgm:pt>
    <dgm:pt modelId="{7A7D90A3-B70F-4AB6-9412-62FF6B153BC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Magnetometer</a:t>
          </a:r>
        </a:p>
      </dgm:t>
    </dgm:pt>
    <dgm:pt modelId="{14754287-0643-4F0C-AC8D-F745706BFFD6}" type="parTrans" cxnId="{AF6C71D7-9644-4A98-A14C-D8F7FA7E075D}">
      <dgm:prSet/>
      <dgm:spPr/>
      <dgm:t>
        <a:bodyPr/>
        <a:lstStyle/>
        <a:p>
          <a:endParaRPr lang="nl-BE"/>
        </a:p>
      </dgm:t>
    </dgm:pt>
    <dgm:pt modelId="{6EA5A8E7-B48B-487E-A5E9-67E2B2F28D6C}" type="sibTrans" cxnId="{AF6C71D7-9644-4A98-A14C-D8F7FA7E075D}">
      <dgm:prSet/>
      <dgm:spPr/>
      <dgm:t>
        <a:bodyPr/>
        <a:lstStyle/>
        <a:p>
          <a:endParaRPr lang="nl-BE"/>
        </a:p>
      </dgm:t>
    </dgm:pt>
    <dgm:pt modelId="{AC51E45A-90BC-4395-B631-EE8A80A22C4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="0" dirty="0">
              <a:latin typeface="Arial" panose="020B0604020202020204"/>
            </a:rPr>
            <a:t>LoRa</a:t>
          </a:r>
        </a:p>
        <a:p>
          <a:pPr>
            <a:lnSpc>
              <a:spcPct val="100000"/>
            </a:lnSpc>
          </a:pPr>
          <a:r>
            <a:rPr lang="nl-BE" b="0" dirty="0">
              <a:latin typeface="Arial" panose="020B0604020202020204"/>
            </a:rPr>
            <a:t>Website</a:t>
          </a:r>
          <a:endParaRPr lang="nl-BE" b="1" dirty="0">
            <a:latin typeface="Arial" panose="020B0604020202020204"/>
          </a:endParaRPr>
        </a:p>
      </dgm:t>
    </dgm:pt>
    <dgm:pt modelId="{DE068219-80A2-4395-98EB-8CD4DF6C44E9}" type="parTrans" cxnId="{40A95DFF-A1DD-4079-9EA8-D306B5036378}">
      <dgm:prSet/>
      <dgm:spPr/>
      <dgm:t>
        <a:bodyPr/>
        <a:lstStyle/>
        <a:p>
          <a:endParaRPr lang="nl-BE"/>
        </a:p>
      </dgm:t>
    </dgm:pt>
    <dgm:pt modelId="{A3B889A3-CA24-4A25-82F2-0DFCC5565DB4}" type="sibTrans" cxnId="{40A95DFF-A1DD-4079-9EA8-D306B5036378}">
      <dgm:prSet/>
      <dgm:spPr/>
      <dgm:t>
        <a:bodyPr/>
        <a:lstStyle/>
        <a:p>
          <a:endParaRPr lang="nl-BE"/>
        </a:p>
      </dgm:t>
    </dgm:pt>
    <dgm:pt modelId="{DE265CDF-F230-40E6-8E2C-0FBB8E799DD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Situatieschets</a:t>
          </a:r>
        </a:p>
      </dgm:t>
    </dgm:pt>
    <dgm:pt modelId="{179F2DE2-4193-46BB-9928-E557A4A1136C}" type="parTrans" cxnId="{11752E78-E0FD-4B65-9767-ABE6C974FD6C}">
      <dgm:prSet/>
      <dgm:spPr/>
      <dgm:t>
        <a:bodyPr/>
        <a:lstStyle/>
        <a:p>
          <a:endParaRPr lang="nl-BE"/>
        </a:p>
      </dgm:t>
    </dgm:pt>
    <dgm:pt modelId="{0586236A-6F96-4CA9-93A4-73A3F43870AF}" type="sibTrans" cxnId="{11752E78-E0FD-4B65-9767-ABE6C974FD6C}">
      <dgm:prSet/>
      <dgm:spPr/>
      <dgm:t>
        <a:bodyPr/>
        <a:lstStyle/>
        <a:p>
          <a:endParaRPr lang="nl-BE"/>
        </a:p>
      </dgm:t>
    </dgm:pt>
    <dgm:pt modelId="{7018FE2E-6D29-4E28-A1DA-9883C896D4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Architectuur</a:t>
          </a:r>
        </a:p>
      </dgm:t>
    </dgm:pt>
    <dgm:pt modelId="{54FA206C-64C4-4627-80DA-98991ABC220F}" type="parTrans" cxnId="{E9434F06-AA8B-4CDF-8C92-3CFF2D9A0B25}">
      <dgm:prSet/>
      <dgm:spPr/>
      <dgm:t>
        <a:bodyPr/>
        <a:lstStyle/>
        <a:p>
          <a:endParaRPr lang="nl-BE"/>
        </a:p>
      </dgm:t>
    </dgm:pt>
    <dgm:pt modelId="{85857C78-D6C4-49C7-94F1-BBE52F9D82DA}" type="sibTrans" cxnId="{E9434F06-AA8B-4CDF-8C92-3CFF2D9A0B25}">
      <dgm:prSet/>
      <dgm:spPr/>
      <dgm:t>
        <a:bodyPr/>
        <a:lstStyle/>
        <a:p>
          <a:endParaRPr lang="nl-BE"/>
        </a:p>
      </dgm:t>
    </dgm:pt>
    <dgm:pt modelId="{1DED510F-0C75-4978-9312-DD097BA3415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Behuizing</a:t>
          </a:r>
        </a:p>
      </dgm:t>
    </dgm:pt>
    <dgm:pt modelId="{05E007B9-416B-42A9-B333-105F03CB9BFB}" type="parTrans" cxnId="{E92E9915-3C5B-488B-952C-F8B764C3E8B6}">
      <dgm:prSet/>
      <dgm:spPr/>
      <dgm:t>
        <a:bodyPr/>
        <a:lstStyle/>
        <a:p>
          <a:endParaRPr lang="nl-BE"/>
        </a:p>
      </dgm:t>
    </dgm:pt>
    <dgm:pt modelId="{D2502E2C-6B55-4648-853F-A825381FC5F7}" type="sibTrans" cxnId="{E92E9915-3C5B-488B-952C-F8B764C3E8B6}">
      <dgm:prSet/>
      <dgm:spPr/>
      <dgm:t>
        <a:bodyPr/>
        <a:lstStyle/>
        <a:p>
          <a:endParaRPr lang="nl-BE"/>
        </a:p>
      </dgm:t>
    </dgm:pt>
    <dgm:pt modelId="{18506B4B-A0BC-4900-86DE-2FA63CEB806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(Mechanische) Onderdelen</a:t>
          </a:r>
        </a:p>
      </dgm:t>
    </dgm:pt>
    <dgm:pt modelId="{94D987E7-EC99-4954-A0C4-FF1711BF480F}" type="parTrans" cxnId="{38DD0FDA-F961-41AA-8D6B-D7F09DC09128}">
      <dgm:prSet/>
      <dgm:spPr/>
      <dgm:t>
        <a:bodyPr/>
        <a:lstStyle/>
        <a:p>
          <a:endParaRPr lang="nl-BE"/>
        </a:p>
      </dgm:t>
    </dgm:pt>
    <dgm:pt modelId="{598F5799-F80C-46BF-8B60-62420CB36BA0}" type="sibTrans" cxnId="{38DD0FDA-F961-41AA-8D6B-D7F09DC09128}">
      <dgm:prSet/>
      <dgm:spPr/>
      <dgm:t>
        <a:bodyPr/>
        <a:lstStyle/>
        <a:p>
          <a:endParaRPr lang="nl-BE"/>
        </a:p>
      </dgm:t>
    </dgm:pt>
    <dgm:pt modelId="{117CD53E-0FE3-440B-ACE2-4367387C95DA}" type="pres">
      <dgm:prSet presAssocID="{58F7A649-1F6D-4956-B144-24E8888711F0}" presName="root" presStyleCnt="0">
        <dgm:presLayoutVars>
          <dgm:dir/>
          <dgm:resizeHandles val="exact"/>
        </dgm:presLayoutVars>
      </dgm:prSet>
      <dgm:spPr/>
    </dgm:pt>
    <dgm:pt modelId="{9FFAC255-CD8F-4247-8234-2D3BCBEA2047}" type="pres">
      <dgm:prSet presAssocID="{E4CA0963-4BE9-4042-85AB-F11F054B0FC1}" presName="compNode" presStyleCnt="0"/>
      <dgm:spPr/>
    </dgm:pt>
    <dgm:pt modelId="{BF52F3F5-6708-4DE8-A378-FB2EFA892518}" type="pres">
      <dgm:prSet presAssocID="{E4CA0963-4BE9-4042-85AB-F11F054B0FC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DBE13BA-32AB-4039-8AE7-A700ADD1148A}" type="pres">
      <dgm:prSet presAssocID="{E4CA0963-4BE9-4042-85AB-F11F054B0FC1}" presName="iconSpace" presStyleCnt="0"/>
      <dgm:spPr/>
    </dgm:pt>
    <dgm:pt modelId="{4A7AC7E1-AADC-4BB4-B22B-CE6D53379510}" type="pres">
      <dgm:prSet presAssocID="{E4CA0963-4BE9-4042-85AB-F11F054B0FC1}" presName="parTx" presStyleLbl="revTx" presStyleIdx="0" presStyleCnt="10">
        <dgm:presLayoutVars>
          <dgm:chMax val="0"/>
          <dgm:chPref val="0"/>
        </dgm:presLayoutVars>
      </dgm:prSet>
      <dgm:spPr/>
    </dgm:pt>
    <dgm:pt modelId="{B070D174-FC29-4773-A325-0B37B9CC9754}" type="pres">
      <dgm:prSet presAssocID="{E4CA0963-4BE9-4042-85AB-F11F054B0FC1}" presName="txSpace" presStyleCnt="0"/>
      <dgm:spPr/>
    </dgm:pt>
    <dgm:pt modelId="{BA6A04A8-FA9A-4A2C-B122-A4AE18EBE846}" type="pres">
      <dgm:prSet presAssocID="{E4CA0963-4BE9-4042-85AB-F11F054B0FC1}" presName="desTx" presStyleLbl="revTx" presStyleIdx="1" presStyleCnt="10">
        <dgm:presLayoutVars/>
      </dgm:prSet>
      <dgm:spPr/>
    </dgm:pt>
    <dgm:pt modelId="{D5115DED-D993-4B65-AE38-81F526AFBE53}" type="pres">
      <dgm:prSet presAssocID="{D99CC9E8-E483-432B-B5AD-6AFAF73E0480}" presName="sibTrans" presStyleCnt="0"/>
      <dgm:spPr/>
    </dgm:pt>
    <dgm:pt modelId="{395CEC6B-DF4E-4BF1-9A43-E0F02347E127}" type="pres">
      <dgm:prSet presAssocID="{50C0D1DC-8DE9-49E0-82F3-18E1B55882C2}" presName="compNode" presStyleCnt="0"/>
      <dgm:spPr/>
    </dgm:pt>
    <dgm:pt modelId="{8E7FD0BA-77DF-40B3-B79F-81F52E1CF9CF}" type="pres">
      <dgm:prSet presAssocID="{50C0D1DC-8DE9-49E0-82F3-18E1B55882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1556CA2-9C85-4C4A-8583-1598F5192FF0}" type="pres">
      <dgm:prSet presAssocID="{50C0D1DC-8DE9-49E0-82F3-18E1B55882C2}" presName="iconSpace" presStyleCnt="0"/>
      <dgm:spPr/>
    </dgm:pt>
    <dgm:pt modelId="{ACE606E9-5C3E-4C72-8C94-29A29A119716}" type="pres">
      <dgm:prSet presAssocID="{50C0D1DC-8DE9-49E0-82F3-18E1B55882C2}" presName="parTx" presStyleLbl="revTx" presStyleIdx="2" presStyleCnt="10">
        <dgm:presLayoutVars>
          <dgm:chMax val="0"/>
          <dgm:chPref val="0"/>
        </dgm:presLayoutVars>
      </dgm:prSet>
      <dgm:spPr/>
    </dgm:pt>
    <dgm:pt modelId="{9122E87B-B369-407A-8472-4AC72E0F326A}" type="pres">
      <dgm:prSet presAssocID="{50C0D1DC-8DE9-49E0-82F3-18E1B55882C2}" presName="txSpace" presStyleCnt="0"/>
      <dgm:spPr/>
    </dgm:pt>
    <dgm:pt modelId="{3AC7F97B-9E85-42FE-BFEB-20F2472DB0E9}" type="pres">
      <dgm:prSet presAssocID="{50C0D1DC-8DE9-49E0-82F3-18E1B55882C2}" presName="desTx" presStyleLbl="revTx" presStyleIdx="3" presStyleCnt="10">
        <dgm:presLayoutVars/>
      </dgm:prSet>
      <dgm:spPr/>
    </dgm:pt>
    <dgm:pt modelId="{AD343578-4862-45F0-AA39-21EF9B7980AC}" type="pres">
      <dgm:prSet presAssocID="{B5256ACA-E77B-47BF-8079-0CC32D78C5D8}" presName="sibTrans" presStyleCnt="0"/>
      <dgm:spPr/>
    </dgm:pt>
    <dgm:pt modelId="{BFAE07DF-9E0A-410A-8C3B-D4A60316A690}" type="pres">
      <dgm:prSet presAssocID="{BE8BF742-0CBA-4C0F-8415-6C0F3D5E0EB4}" presName="compNode" presStyleCnt="0"/>
      <dgm:spPr/>
    </dgm:pt>
    <dgm:pt modelId="{30F46191-D995-47D8-8D25-2C01CFF50A3E}" type="pres">
      <dgm:prSet presAssocID="{BE8BF742-0CBA-4C0F-8415-6C0F3D5E0E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CEAED2-4A5E-40CB-97CA-9E53185AAFC8}" type="pres">
      <dgm:prSet presAssocID="{BE8BF742-0CBA-4C0F-8415-6C0F3D5E0EB4}" presName="iconSpace" presStyleCnt="0"/>
      <dgm:spPr/>
    </dgm:pt>
    <dgm:pt modelId="{3568B99E-C852-4CB8-9A50-B21C2F8C4226}" type="pres">
      <dgm:prSet presAssocID="{BE8BF742-0CBA-4C0F-8415-6C0F3D5E0EB4}" presName="parTx" presStyleLbl="revTx" presStyleIdx="4" presStyleCnt="10">
        <dgm:presLayoutVars>
          <dgm:chMax val="0"/>
          <dgm:chPref val="0"/>
        </dgm:presLayoutVars>
      </dgm:prSet>
      <dgm:spPr/>
    </dgm:pt>
    <dgm:pt modelId="{F0760884-B01A-4CC2-93B2-A281508CCB17}" type="pres">
      <dgm:prSet presAssocID="{BE8BF742-0CBA-4C0F-8415-6C0F3D5E0EB4}" presName="txSpace" presStyleCnt="0"/>
      <dgm:spPr/>
    </dgm:pt>
    <dgm:pt modelId="{1285CC67-2846-4442-B420-98F217ED88B6}" type="pres">
      <dgm:prSet presAssocID="{BE8BF742-0CBA-4C0F-8415-6C0F3D5E0EB4}" presName="desTx" presStyleLbl="revTx" presStyleIdx="5" presStyleCnt="10">
        <dgm:presLayoutVars/>
      </dgm:prSet>
      <dgm:spPr/>
    </dgm:pt>
    <dgm:pt modelId="{4BD1B676-8E38-42E3-A93D-EB1941A55493}" type="pres">
      <dgm:prSet presAssocID="{D5A22710-9773-4905-89BE-BC8727CF7A0B}" presName="sibTrans" presStyleCnt="0"/>
      <dgm:spPr/>
    </dgm:pt>
    <dgm:pt modelId="{C650048B-0A8E-4ECB-B1C5-407C68944208}" type="pres">
      <dgm:prSet presAssocID="{249198D1-B576-4205-8039-E87BA641B710}" presName="compNode" presStyleCnt="0"/>
      <dgm:spPr/>
    </dgm:pt>
    <dgm:pt modelId="{1B1651C6-7FCD-47EB-8EC9-DAC4F6B7048F}" type="pres">
      <dgm:prSet presAssocID="{249198D1-B576-4205-8039-E87BA641B71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15B8EC7-96CC-443F-BDC5-ECAE565CA128}" type="pres">
      <dgm:prSet presAssocID="{249198D1-B576-4205-8039-E87BA641B710}" presName="iconSpace" presStyleCnt="0"/>
      <dgm:spPr/>
    </dgm:pt>
    <dgm:pt modelId="{267A0CCC-5B06-4A82-8ED3-4A7A550B9EBF}" type="pres">
      <dgm:prSet presAssocID="{249198D1-B576-4205-8039-E87BA641B710}" presName="parTx" presStyleLbl="revTx" presStyleIdx="6" presStyleCnt="10">
        <dgm:presLayoutVars>
          <dgm:chMax val="0"/>
          <dgm:chPref val="0"/>
        </dgm:presLayoutVars>
      </dgm:prSet>
      <dgm:spPr/>
    </dgm:pt>
    <dgm:pt modelId="{676800CE-12FF-4135-8B86-745E9F119865}" type="pres">
      <dgm:prSet presAssocID="{249198D1-B576-4205-8039-E87BA641B710}" presName="txSpace" presStyleCnt="0"/>
      <dgm:spPr/>
    </dgm:pt>
    <dgm:pt modelId="{0DF63429-4ED6-4D4A-BF1B-8FD2CBBEB86E}" type="pres">
      <dgm:prSet presAssocID="{249198D1-B576-4205-8039-E87BA641B710}" presName="desTx" presStyleLbl="revTx" presStyleIdx="7" presStyleCnt="10">
        <dgm:presLayoutVars/>
      </dgm:prSet>
      <dgm:spPr/>
    </dgm:pt>
    <dgm:pt modelId="{63566B62-F62C-4E2E-A0E1-19419C588532}" type="pres">
      <dgm:prSet presAssocID="{B64E6660-3576-4FD0-8297-E7FA650F938A}" presName="sibTrans" presStyleCnt="0"/>
      <dgm:spPr/>
    </dgm:pt>
    <dgm:pt modelId="{9F7CC91C-DC21-43CB-B163-6C7E1E0C4838}" type="pres">
      <dgm:prSet presAssocID="{932C8D4F-8E04-4C3A-B176-8A6CF063A225}" presName="compNode" presStyleCnt="0"/>
      <dgm:spPr/>
    </dgm:pt>
    <dgm:pt modelId="{7E9B6031-7FB5-4EAB-8327-28FB5A174B74}" type="pres">
      <dgm:prSet presAssocID="{932C8D4F-8E04-4C3A-B176-8A6CF063A22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58E48F3-DC91-417C-B63D-A24378423AA5}" type="pres">
      <dgm:prSet presAssocID="{932C8D4F-8E04-4C3A-B176-8A6CF063A225}" presName="iconSpace" presStyleCnt="0"/>
      <dgm:spPr/>
    </dgm:pt>
    <dgm:pt modelId="{E4E38C29-F080-4E22-8D93-B6463E8A17A2}" type="pres">
      <dgm:prSet presAssocID="{932C8D4F-8E04-4C3A-B176-8A6CF063A225}" presName="parTx" presStyleLbl="revTx" presStyleIdx="8" presStyleCnt="10">
        <dgm:presLayoutVars>
          <dgm:chMax val="0"/>
          <dgm:chPref val="0"/>
        </dgm:presLayoutVars>
      </dgm:prSet>
      <dgm:spPr/>
    </dgm:pt>
    <dgm:pt modelId="{6C4C552F-4702-4281-B469-ED6B58CAB146}" type="pres">
      <dgm:prSet presAssocID="{932C8D4F-8E04-4C3A-B176-8A6CF063A225}" presName="txSpace" presStyleCnt="0"/>
      <dgm:spPr/>
    </dgm:pt>
    <dgm:pt modelId="{8035C9E1-709E-4730-A7C9-7C96DC5FA60B}" type="pres">
      <dgm:prSet presAssocID="{932C8D4F-8E04-4C3A-B176-8A6CF063A225}" presName="desTx" presStyleLbl="revTx" presStyleIdx="9" presStyleCnt="10">
        <dgm:presLayoutVars/>
      </dgm:prSet>
      <dgm:spPr/>
    </dgm:pt>
  </dgm:ptLst>
  <dgm:cxnLst>
    <dgm:cxn modelId="{E9434F06-AA8B-4CDF-8C92-3CFF2D9A0B25}" srcId="{BE8BF742-0CBA-4C0F-8415-6C0F3D5E0EB4}" destId="{7018FE2E-6D29-4E28-A1DA-9883C896D466}" srcOrd="2" destOrd="0" parTransId="{54FA206C-64C4-4627-80DA-98991ABC220F}" sibTransId="{85857C78-D6C4-49C7-94F1-BBE52F9D82DA}"/>
    <dgm:cxn modelId="{8A24B906-2666-472C-812D-3A897CA568AB}" type="presOf" srcId="{1DED510F-0C75-4978-9312-DD097BA34150}" destId="{1285CC67-2846-4442-B420-98F217ED88B6}" srcOrd="0" destOrd="3" presId="urn:microsoft.com/office/officeart/2018/5/layout/CenteredIconLabelDescriptionList"/>
    <dgm:cxn modelId="{EC9CAC07-56C4-4846-9B73-AF27109E196F}" srcId="{58F7A649-1F6D-4956-B144-24E8888711F0}" destId="{E4CA0963-4BE9-4042-85AB-F11F054B0FC1}" srcOrd="0" destOrd="0" parTransId="{3A01A401-335E-4968-A287-BC8914261CCF}" sibTransId="{D99CC9E8-E483-432B-B5AD-6AFAF73E0480}"/>
    <dgm:cxn modelId="{92BD200B-4006-46BA-B32A-37D9FB00971C}" srcId="{58F7A649-1F6D-4956-B144-24E8888711F0}" destId="{932C8D4F-8E04-4C3A-B176-8A6CF063A225}" srcOrd="4" destOrd="0" parTransId="{62EC2AD4-4E51-4B5A-ABC1-22029586DC1E}" sibTransId="{21949F65-2EBF-460C-A981-C24E645E057E}"/>
    <dgm:cxn modelId="{BFD4090C-B96C-450D-99D1-6B76CBFEF840}" type="presOf" srcId="{30AE5BF0-4341-4C91-9283-B20676365BED}" destId="{0DF63429-4ED6-4D4A-BF1B-8FD2CBBEB86E}" srcOrd="0" destOrd="2" presId="urn:microsoft.com/office/officeart/2018/5/layout/CenteredIconLabelDescriptionList"/>
    <dgm:cxn modelId="{11B77E10-7167-4BE4-8A25-16D84C30AA5F}" type="presOf" srcId="{50C0D1DC-8DE9-49E0-82F3-18E1B55882C2}" destId="{ACE606E9-5C3E-4C72-8C94-29A29A119716}" srcOrd="0" destOrd="0" presId="urn:microsoft.com/office/officeart/2018/5/layout/CenteredIconLabelDescriptionList"/>
    <dgm:cxn modelId="{D7C44412-67AD-4A3D-A734-D37B4FC0A90F}" srcId="{BE8BF742-0CBA-4C0F-8415-6C0F3D5E0EB4}" destId="{C36B3A70-68A0-41F8-AA5C-94C7B3D2A89D}" srcOrd="0" destOrd="0" parTransId="{BBBA6A3B-E387-449F-AE34-968AC478711C}" sibTransId="{6F4F3D3D-03F9-4632-9FB6-486CAE90E7E2}"/>
    <dgm:cxn modelId="{E92E9915-3C5B-488B-952C-F8B764C3E8B6}" srcId="{BE8BF742-0CBA-4C0F-8415-6C0F3D5E0EB4}" destId="{1DED510F-0C75-4978-9312-DD097BA34150}" srcOrd="3" destOrd="0" parTransId="{05E007B9-416B-42A9-B333-105F03CB9BFB}" sibTransId="{D2502E2C-6B55-4648-853F-A825381FC5F7}"/>
    <dgm:cxn modelId="{B893E815-211C-4BEA-AB3A-2FB9A97D8579}" type="presOf" srcId="{AC51E45A-90BC-4395-B631-EE8A80A22C46}" destId="{8035C9E1-709E-4730-A7C9-7C96DC5FA60B}" srcOrd="0" destOrd="0" presId="urn:microsoft.com/office/officeart/2018/5/layout/CenteredIconLabelDescriptionList"/>
    <dgm:cxn modelId="{8F9A0125-3BC5-45F3-B17E-C14CB5DE8D66}" type="presOf" srcId="{E4CA0963-4BE9-4042-85AB-F11F054B0FC1}" destId="{4A7AC7E1-AADC-4BB4-B22B-CE6D53379510}" srcOrd="0" destOrd="0" presId="urn:microsoft.com/office/officeart/2018/5/layout/CenteredIconLabelDescriptionList"/>
    <dgm:cxn modelId="{D7428027-2395-42C5-A384-46D798FD9BD0}" type="presOf" srcId="{BE8BF742-0CBA-4C0F-8415-6C0F3D5E0EB4}" destId="{3568B99E-C852-4CB8-9A50-B21C2F8C4226}" srcOrd="0" destOrd="0" presId="urn:microsoft.com/office/officeart/2018/5/layout/CenteredIconLabelDescriptionList"/>
    <dgm:cxn modelId="{A7D45741-2E24-4160-BDE0-693F640B1C41}" srcId="{249198D1-B576-4205-8039-E87BA641B710}" destId="{C1F76E41-15A0-4981-BA45-B0E043E33132}" srcOrd="0" destOrd="0" parTransId="{2A70920F-11AA-4C27-80C3-CE3ECE0F65B2}" sibTransId="{DFA10530-0D3C-4BBF-B7F6-CBCDFA46708A}"/>
    <dgm:cxn modelId="{CED99644-F5BA-41A9-8710-3E469E88160F}" srcId="{58F7A649-1F6D-4956-B144-24E8888711F0}" destId="{50C0D1DC-8DE9-49E0-82F3-18E1B55882C2}" srcOrd="1" destOrd="0" parTransId="{C0DE76AF-E638-4866-AFA0-B7F30FA6A475}" sibTransId="{B5256ACA-E77B-47BF-8079-0CC32D78C5D8}"/>
    <dgm:cxn modelId="{E6961549-B60A-4FF4-9526-27006B208A6D}" srcId="{58F7A649-1F6D-4956-B144-24E8888711F0}" destId="{BE8BF742-0CBA-4C0F-8415-6C0F3D5E0EB4}" srcOrd="2" destOrd="0" parTransId="{CFFF10BC-ACC2-43DC-AB4C-E1EFA5D71700}" sibTransId="{D5A22710-9773-4905-89BE-BC8727CF7A0B}"/>
    <dgm:cxn modelId="{3C298576-A1A4-4B5E-ADF3-8E3CF6C09276}" type="presOf" srcId="{C1F76E41-15A0-4981-BA45-B0E043E33132}" destId="{0DF63429-4ED6-4D4A-BF1B-8FD2CBBEB86E}" srcOrd="0" destOrd="0" presId="urn:microsoft.com/office/officeart/2018/5/layout/CenteredIconLabelDescriptionList"/>
    <dgm:cxn modelId="{3565F156-3089-4251-87EA-0F8A05FE705B}" type="presOf" srcId="{7A7D90A3-B70F-4AB6-9412-62FF6B153BCB}" destId="{0DF63429-4ED6-4D4A-BF1B-8FD2CBBEB86E}" srcOrd="0" destOrd="1" presId="urn:microsoft.com/office/officeart/2018/5/layout/CenteredIconLabelDescriptionList"/>
    <dgm:cxn modelId="{11752E78-E0FD-4B65-9767-ABE6C974FD6C}" srcId="{BE8BF742-0CBA-4C0F-8415-6C0F3D5E0EB4}" destId="{DE265CDF-F230-40E6-8E2C-0FBB8E799DDD}" srcOrd="1" destOrd="0" parTransId="{179F2DE2-4193-46BB-9928-E557A4A1136C}" sibTransId="{0586236A-6F96-4CA9-93A4-73A3F43870AF}"/>
    <dgm:cxn modelId="{2B99EF7F-9639-459D-B3A7-12E5063B3056}" type="presOf" srcId="{18506B4B-A0BC-4900-86DE-2FA63CEB8063}" destId="{1285CC67-2846-4442-B420-98F217ED88B6}" srcOrd="0" destOrd="4" presId="urn:microsoft.com/office/officeart/2018/5/layout/CenteredIconLabelDescriptionList"/>
    <dgm:cxn modelId="{BB16F683-3079-43D9-8385-F8B4619B9195}" type="presOf" srcId="{A0D1CE76-E3FA-4B17-95D7-EC0897E76AD2}" destId="{1285CC67-2846-4442-B420-98F217ED88B6}" srcOrd="0" destOrd="5" presId="urn:microsoft.com/office/officeart/2018/5/layout/CenteredIconLabelDescriptionList"/>
    <dgm:cxn modelId="{1699EF91-A2F6-4DFA-A854-D4EFBF500072}" srcId="{249198D1-B576-4205-8039-E87BA641B710}" destId="{30AE5BF0-4341-4C91-9283-B20676365BED}" srcOrd="2" destOrd="0" parTransId="{4083978B-9F65-4533-9326-F2D6B6C3922C}" sibTransId="{D3DC495B-D74E-485E-B690-31019A87D955}"/>
    <dgm:cxn modelId="{A57DF19A-E427-4BD4-84CC-467691AFE47D}" type="presOf" srcId="{58F7A649-1F6D-4956-B144-24E8888711F0}" destId="{117CD53E-0FE3-440B-ACE2-4367387C95DA}" srcOrd="0" destOrd="0" presId="urn:microsoft.com/office/officeart/2018/5/layout/CenteredIconLabelDescriptionList"/>
    <dgm:cxn modelId="{5E600FA9-5196-42D6-9E48-A6DA7ABD8648}" type="presOf" srcId="{249198D1-B576-4205-8039-E87BA641B710}" destId="{267A0CCC-5B06-4A82-8ED3-4A7A550B9EBF}" srcOrd="0" destOrd="0" presId="urn:microsoft.com/office/officeart/2018/5/layout/CenteredIconLabelDescriptionList"/>
    <dgm:cxn modelId="{160F6AB3-E1B7-4DE9-B271-F80FE70E68BD}" type="presOf" srcId="{932C8D4F-8E04-4C3A-B176-8A6CF063A225}" destId="{E4E38C29-F080-4E22-8D93-B6463E8A17A2}" srcOrd="0" destOrd="0" presId="urn:microsoft.com/office/officeart/2018/5/layout/CenteredIconLabelDescriptionList"/>
    <dgm:cxn modelId="{18F6E8BE-A38D-476C-9631-2878BB44BF52}" srcId="{58F7A649-1F6D-4956-B144-24E8888711F0}" destId="{249198D1-B576-4205-8039-E87BA641B710}" srcOrd="3" destOrd="0" parTransId="{9D554A65-9DA7-444A-B7C1-B8330067B0E8}" sibTransId="{B64E6660-3576-4FD0-8297-E7FA650F938A}"/>
    <dgm:cxn modelId="{B2A21AD7-65F1-4689-B50A-EBE838483A77}" type="presOf" srcId="{C36B3A70-68A0-41F8-AA5C-94C7B3D2A89D}" destId="{1285CC67-2846-4442-B420-98F217ED88B6}" srcOrd="0" destOrd="0" presId="urn:microsoft.com/office/officeart/2018/5/layout/CenteredIconLabelDescriptionList"/>
    <dgm:cxn modelId="{AF6C71D7-9644-4A98-A14C-D8F7FA7E075D}" srcId="{249198D1-B576-4205-8039-E87BA641B710}" destId="{7A7D90A3-B70F-4AB6-9412-62FF6B153BCB}" srcOrd="1" destOrd="0" parTransId="{14754287-0643-4F0C-AC8D-F745706BFFD6}" sibTransId="{6EA5A8E7-B48B-487E-A5E9-67E2B2F28D6C}"/>
    <dgm:cxn modelId="{B9CDAED7-8375-4004-95D0-22A4EBAE4FAC}" srcId="{BE8BF742-0CBA-4C0F-8415-6C0F3D5E0EB4}" destId="{A0D1CE76-E3FA-4B17-95D7-EC0897E76AD2}" srcOrd="5" destOrd="0" parTransId="{2962E97D-AE99-4587-B8C5-D05B1C9631C0}" sibTransId="{5423120F-FE6C-4F90-BF10-1CD181D602B8}"/>
    <dgm:cxn modelId="{38DD0FDA-F961-41AA-8D6B-D7F09DC09128}" srcId="{BE8BF742-0CBA-4C0F-8415-6C0F3D5E0EB4}" destId="{18506B4B-A0BC-4900-86DE-2FA63CEB8063}" srcOrd="4" destOrd="0" parTransId="{94D987E7-EC99-4954-A0C4-FF1711BF480F}" sibTransId="{598F5799-F80C-46BF-8B60-62420CB36BA0}"/>
    <dgm:cxn modelId="{96BD4FE4-5834-41F7-B0AC-E032D5D6B33D}" type="presOf" srcId="{7018FE2E-6D29-4E28-A1DA-9883C896D466}" destId="{1285CC67-2846-4442-B420-98F217ED88B6}" srcOrd="0" destOrd="2" presId="urn:microsoft.com/office/officeart/2018/5/layout/CenteredIconLabelDescriptionList"/>
    <dgm:cxn modelId="{76ED11EF-9F48-4651-8D4B-EFC9922DCED0}" type="presOf" srcId="{DE265CDF-F230-40E6-8E2C-0FBB8E799DDD}" destId="{1285CC67-2846-4442-B420-98F217ED88B6}" srcOrd="0" destOrd="1" presId="urn:microsoft.com/office/officeart/2018/5/layout/CenteredIconLabelDescriptionList"/>
    <dgm:cxn modelId="{40A95DFF-A1DD-4079-9EA8-D306B5036378}" srcId="{932C8D4F-8E04-4C3A-B176-8A6CF063A225}" destId="{AC51E45A-90BC-4395-B631-EE8A80A22C46}" srcOrd="0" destOrd="0" parTransId="{DE068219-80A2-4395-98EB-8CD4DF6C44E9}" sibTransId="{A3B889A3-CA24-4A25-82F2-0DFCC5565DB4}"/>
    <dgm:cxn modelId="{DE9DAD55-17A2-455B-9758-DD161AAEA3AD}" type="presParOf" srcId="{117CD53E-0FE3-440B-ACE2-4367387C95DA}" destId="{9FFAC255-CD8F-4247-8234-2D3BCBEA2047}" srcOrd="0" destOrd="0" presId="urn:microsoft.com/office/officeart/2018/5/layout/CenteredIconLabelDescriptionList"/>
    <dgm:cxn modelId="{7F2172AC-1BFC-45A5-A3CD-3249356D7245}" type="presParOf" srcId="{9FFAC255-CD8F-4247-8234-2D3BCBEA2047}" destId="{BF52F3F5-6708-4DE8-A378-FB2EFA892518}" srcOrd="0" destOrd="0" presId="urn:microsoft.com/office/officeart/2018/5/layout/CenteredIconLabelDescriptionList"/>
    <dgm:cxn modelId="{B62F70C5-4767-469F-AF0D-9CEBBB93A2B9}" type="presParOf" srcId="{9FFAC255-CD8F-4247-8234-2D3BCBEA2047}" destId="{6DBE13BA-32AB-4039-8AE7-A700ADD1148A}" srcOrd="1" destOrd="0" presId="urn:microsoft.com/office/officeart/2018/5/layout/CenteredIconLabelDescriptionList"/>
    <dgm:cxn modelId="{3DB3888A-1982-4674-8E96-D4ED4FF48AA2}" type="presParOf" srcId="{9FFAC255-CD8F-4247-8234-2D3BCBEA2047}" destId="{4A7AC7E1-AADC-4BB4-B22B-CE6D53379510}" srcOrd="2" destOrd="0" presId="urn:microsoft.com/office/officeart/2018/5/layout/CenteredIconLabelDescriptionList"/>
    <dgm:cxn modelId="{BC6ADD11-4DE7-411D-AACF-99DDF9072E8A}" type="presParOf" srcId="{9FFAC255-CD8F-4247-8234-2D3BCBEA2047}" destId="{B070D174-FC29-4773-A325-0B37B9CC9754}" srcOrd="3" destOrd="0" presId="urn:microsoft.com/office/officeart/2018/5/layout/CenteredIconLabelDescriptionList"/>
    <dgm:cxn modelId="{3266C7A4-F517-4437-9DF2-53572E159C3E}" type="presParOf" srcId="{9FFAC255-CD8F-4247-8234-2D3BCBEA2047}" destId="{BA6A04A8-FA9A-4A2C-B122-A4AE18EBE846}" srcOrd="4" destOrd="0" presId="urn:microsoft.com/office/officeart/2018/5/layout/CenteredIconLabelDescriptionList"/>
    <dgm:cxn modelId="{714B4566-5E08-4467-BAE0-0D8002FE4364}" type="presParOf" srcId="{117CD53E-0FE3-440B-ACE2-4367387C95DA}" destId="{D5115DED-D993-4B65-AE38-81F526AFBE53}" srcOrd="1" destOrd="0" presId="urn:microsoft.com/office/officeart/2018/5/layout/CenteredIconLabelDescriptionList"/>
    <dgm:cxn modelId="{B4B57EB0-A987-49FA-9603-29D25AA842E3}" type="presParOf" srcId="{117CD53E-0FE3-440B-ACE2-4367387C95DA}" destId="{395CEC6B-DF4E-4BF1-9A43-E0F02347E127}" srcOrd="2" destOrd="0" presId="urn:microsoft.com/office/officeart/2018/5/layout/CenteredIconLabelDescriptionList"/>
    <dgm:cxn modelId="{10773C9C-8D40-444D-852F-0634E82A1B55}" type="presParOf" srcId="{395CEC6B-DF4E-4BF1-9A43-E0F02347E127}" destId="{8E7FD0BA-77DF-40B3-B79F-81F52E1CF9CF}" srcOrd="0" destOrd="0" presId="urn:microsoft.com/office/officeart/2018/5/layout/CenteredIconLabelDescriptionList"/>
    <dgm:cxn modelId="{5B2C8457-DEAE-4B49-B943-826C76E41DB0}" type="presParOf" srcId="{395CEC6B-DF4E-4BF1-9A43-E0F02347E127}" destId="{81556CA2-9C85-4C4A-8583-1598F5192FF0}" srcOrd="1" destOrd="0" presId="urn:microsoft.com/office/officeart/2018/5/layout/CenteredIconLabelDescriptionList"/>
    <dgm:cxn modelId="{A5E658AE-9B17-4AC6-B125-2CB619EEC640}" type="presParOf" srcId="{395CEC6B-DF4E-4BF1-9A43-E0F02347E127}" destId="{ACE606E9-5C3E-4C72-8C94-29A29A119716}" srcOrd="2" destOrd="0" presId="urn:microsoft.com/office/officeart/2018/5/layout/CenteredIconLabelDescriptionList"/>
    <dgm:cxn modelId="{0CD257C7-7DE2-45B2-AEDC-C620700D01C3}" type="presParOf" srcId="{395CEC6B-DF4E-4BF1-9A43-E0F02347E127}" destId="{9122E87B-B369-407A-8472-4AC72E0F326A}" srcOrd="3" destOrd="0" presId="urn:microsoft.com/office/officeart/2018/5/layout/CenteredIconLabelDescriptionList"/>
    <dgm:cxn modelId="{10E8E606-95C6-4381-9ACB-1385D73CBDD4}" type="presParOf" srcId="{395CEC6B-DF4E-4BF1-9A43-E0F02347E127}" destId="{3AC7F97B-9E85-42FE-BFEB-20F2472DB0E9}" srcOrd="4" destOrd="0" presId="urn:microsoft.com/office/officeart/2018/5/layout/CenteredIconLabelDescriptionList"/>
    <dgm:cxn modelId="{32C8E00A-9BA0-46F1-B8CD-1B4BAB1F124C}" type="presParOf" srcId="{117CD53E-0FE3-440B-ACE2-4367387C95DA}" destId="{AD343578-4862-45F0-AA39-21EF9B7980AC}" srcOrd="3" destOrd="0" presId="urn:microsoft.com/office/officeart/2018/5/layout/CenteredIconLabelDescriptionList"/>
    <dgm:cxn modelId="{C794ABB1-8324-4F2A-B10E-54C663A5100B}" type="presParOf" srcId="{117CD53E-0FE3-440B-ACE2-4367387C95DA}" destId="{BFAE07DF-9E0A-410A-8C3B-D4A60316A690}" srcOrd="4" destOrd="0" presId="urn:microsoft.com/office/officeart/2018/5/layout/CenteredIconLabelDescriptionList"/>
    <dgm:cxn modelId="{EA89883B-F316-4A84-B62E-8AE0A729F0A7}" type="presParOf" srcId="{BFAE07DF-9E0A-410A-8C3B-D4A60316A690}" destId="{30F46191-D995-47D8-8D25-2C01CFF50A3E}" srcOrd="0" destOrd="0" presId="urn:microsoft.com/office/officeart/2018/5/layout/CenteredIconLabelDescriptionList"/>
    <dgm:cxn modelId="{3F97D9B3-69F0-44ED-A764-C71F6423142C}" type="presParOf" srcId="{BFAE07DF-9E0A-410A-8C3B-D4A60316A690}" destId="{3CCEAED2-4A5E-40CB-97CA-9E53185AAFC8}" srcOrd="1" destOrd="0" presId="urn:microsoft.com/office/officeart/2018/5/layout/CenteredIconLabelDescriptionList"/>
    <dgm:cxn modelId="{AEABCCF7-30EC-4AF7-8472-6301FAD82E5A}" type="presParOf" srcId="{BFAE07DF-9E0A-410A-8C3B-D4A60316A690}" destId="{3568B99E-C852-4CB8-9A50-B21C2F8C4226}" srcOrd="2" destOrd="0" presId="urn:microsoft.com/office/officeart/2018/5/layout/CenteredIconLabelDescriptionList"/>
    <dgm:cxn modelId="{8793A8C5-8F81-487A-AEB3-18C205F8C891}" type="presParOf" srcId="{BFAE07DF-9E0A-410A-8C3B-D4A60316A690}" destId="{F0760884-B01A-4CC2-93B2-A281508CCB17}" srcOrd="3" destOrd="0" presId="urn:microsoft.com/office/officeart/2018/5/layout/CenteredIconLabelDescriptionList"/>
    <dgm:cxn modelId="{47420D89-CABA-40FC-9441-32C572458DEB}" type="presParOf" srcId="{BFAE07DF-9E0A-410A-8C3B-D4A60316A690}" destId="{1285CC67-2846-4442-B420-98F217ED88B6}" srcOrd="4" destOrd="0" presId="urn:microsoft.com/office/officeart/2018/5/layout/CenteredIconLabelDescriptionList"/>
    <dgm:cxn modelId="{4BF99873-D0F7-4A38-A062-F9B1385D430A}" type="presParOf" srcId="{117CD53E-0FE3-440B-ACE2-4367387C95DA}" destId="{4BD1B676-8E38-42E3-A93D-EB1941A55493}" srcOrd="5" destOrd="0" presId="urn:microsoft.com/office/officeart/2018/5/layout/CenteredIconLabelDescriptionList"/>
    <dgm:cxn modelId="{0808B0EF-BEDA-423A-A542-8F4D30E68F1A}" type="presParOf" srcId="{117CD53E-0FE3-440B-ACE2-4367387C95DA}" destId="{C650048B-0A8E-4ECB-B1C5-407C68944208}" srcOrd="6" destOrd="0" presId="urn:microsoft.com/office/officeart/2018/5/layout/CenteredIconLabelDescriptionList"/>
    <dgm:cxn modelId="{2F30858B-9D8E-4877-BDB3-F0E6C20AE27D}" type="presParOf" srcId="{C650048B-0A8E-4ECB-B1C5-407C68944208}" destId="{1B1651C6-7FCD-47EB-8EC9-DAC4F6B7048F}" srcOrd="0" destOrd="0" presId="urn:microsoft.com/office/officeart/2018/5/layout/CenteredIconLabelDescriptionList"/>
    <dgm:cxn modelId="{80605E84-BD34-4BFE-B8B1-C2779BC1C3CF}" type="presParOf" srcId="{C650048B-0A8E-4ECB-B1C5-407C68944208}" destId="{515B8EC7-96CC-443F-BDC5-ECAE565CA128}" srcOrd="1" destOrd="0" presId="urn:microsoft.com/office/officeart/2018/5/layout/CenteredIconLabelDescriptionList"/>
    <dgm:cxn modelId="{7E5E29BB-F892-427C-928E-3BAE145861B8}" type="presParOf" srcId="{C650048B-0A8E-4ECB-B1C5-407C68944208}" destId="{267A0CCC-5B06-4A82-8ED3-4A7A550B9EBF}" srcOrd="2" destOrd="0" presId="urn:microsoft.com/office/officeart/2018/5/layout/CenteredIconLabelDescriptionList"/>
    <dgm:cxn modelId="{61F9F230-9BC0-4278-9C7A-5A58A8568A62}" type="presParOf" srcId="{C650048B-0A8E-4ECB-B1C5-407C68944208}" destId="{676800CE-12FF-4135-8B86-745E9F119865}" srcOrd="3" destOrd="0" presId="urn:microsoft.com/office/officeart/2018/5/layout/CenteredIconLabelDescriptionList"/>
    <dgm:cxn modelId="{89850EE4-119E-4625-8DE4-0998C1E4DB30}" type="presParOf" srcId="{C650048B-0A8E-4ECB-B1C5-407C68944208}" destId="{0DF63429-4ED6-4D4A-BF1B-8FD2CBBEB86E}" srcOrd="4" destOrd="0" presId="urn:microsoft.com/office/officeart/2018/5/layout/CenteredIconLabelDescriptionList"/>
    <dgm:cxn modelId="{68EBBA4A-9CAD-43F1-B3F5-410ACB1FB31F}" type="presParOf" srcId="{117CD53E-0FE3-440B-ACE2-4367387C95DA}" destId="{63566B62-F62C-4E2E-A0E1-19419C588532}" srcOrd="7" destOrd="0" presId="urn:microsoft.com/office/officeart/2018/5/layout/CenteredIconLabelDescriptionList"/>
    <dgm:cxn modelId="{2283327C-3FA4-4612-AD00-E12B3351954E}" type="presParOf" srcId="{117CD53E-0FE3-440B-ACE2-4367387C95DA}" destId="{9F7CC91C-DC21-43CB-B163-6C7E1E0C4838}" srcOrd="8" destOrd="0" presId="urn:microsoft.com/office/officeart/2018/5/layout/CenteredIconLabelDescriptionList"/>
    <dgm:cxn modelId="{1BBF8EBA-0F01-4873-8E69-AC926B5F0F3A}" type="presParOf" srcId="{9F7CC91C-DC21-43CB-B163-6C7E1E0C4838}" destId="{7E9B6031-7FB5-4EAB-8327-28FB5A174B74}" srcOrd="0" destOrd="0" presId="urn:microsoft.com/office/officeart/2018/5/layout/CenteredIconLabelDescriptionList"/>
    <dgm:cxn modelId="{F97B253A-BB30-43F7-957E-48125E77F5DC}" type="presParOf" srcId="{9F7CC91C-DC21-43CB-B163-6C7E1E0C4838}" destId="{958E48F3-DC91-417C-B63D-A24378423AA5}" srcOrd="1" destOrd="0" presId="urn:microsoft.com/office/officeart/2018/5/layout/CenteredIconLabelDescriptionList"/>
    <dgm:cxn modelId="{5E551380-D664-495A-BF52-2919B5A9403C}" type="presParOf" srcId="{9F7CC91C-DC21-43CB-B163-6C7E1E0C4838}" destId="{E4E38C29-F080-4E22-8D93-B6463E8A17A2}" srcOrd="2" destOrd="0" presId="urn:microsoft.com/office/officeart/2018/5/layout/CenteredIconLabelDescriptionList"/>
    <dgm:cxn modelId="{AD7F7A7A-1439-4B54-88CE-7BA22FD28CC1}" type="presParOf" srcId="{9F7CC91C-DC21-43CB-B163-6C7E1E0C4838}" destId="{6C4C552F-4702-4281-B469-ED6B58CAB146}" srcOrd="3" destOrd="0" presId="urn:microsoft.com/office/officeart/2018/5/layout/CenteredIconLabelDescriptionList"/>
    <dgm:cxn modelId="{18F25D21-76D4-4242-B01F-B04834E8B19E}" type="presParOf" srcId="{9F7CC91C-DC21-43CB-B163-6C7E1E0C4838}" destId="{8035C9E1-709E-4730-A7C9-7C96DC5FA60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2F3F5-6708-4DE8-A378-FB2EFA892518}">
      <dsp:nvSpPr>
        <dsp:cNvPr id="0" name=""/>
        <dsp:cNvSpPr/>
      </dsp:nvSpPr>
      <dsp:spPr>
        <a:xfrm>
          <a:off x="607271" y="1013045"/>
          <a:ext cx="644627" cy="64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AC7E1-AADC-4BB4-B22B-CE6D53379510}">
      <dsp:nvSpPr>
        <dsp:cNvPr id="0" name=""/>
        <dsp:cNvSpPr/>
      </dsp:nvSpPr>
      <dsp:spPr>
        <a:xfrm>
          <a:off x="8688" y="1757659"/>
          <a:ext cx="1841793" cy="414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baseline="0">
              <a:latin typeface="Arial" panose="020B0604020202020204"/>
            </a:rPr>
            <a:t>Introductie</a:t>
          </a:r>
          <a:endParaRPr lang="en-US" sz="1400" b="1" i="0" u="none" strike="noStrike" kern="1200" cap="none" baseline="0" noProof="0" err="1">
            <a:solidFill>
              <a:srgbClr val="010000"/>
            </a:solidFill>
            <a:latin typeface="Arial"/>
            <a:cs typeface="Arial"/>
          </a:endParaRPr>
        </a:p>
      </dsp:txBody>
      <dsp:txXfrm>
        <a:off x="8688" y="1757659"/>
        <a:ext cx="1841793" cy="414403"/>
      </dsp:txXfrm>
    </dsp:sp>
    <dsp:sp modelId="{BA6A04A8-FA9A-4A2C-B122-A4AE18EBE846}">
      <dsp:nvSpPr>
        <dsp:cNvPr id="0" name=""/>
        <dsp:cNvSpPr/>
      </dsp:nvSpPr>
      <dsp:spPr>
        <a:xfrm>
          <a:off x="8688" y="2218567"/>
          <a:ext cx="1841793" cy="111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D0BA-77DF-40B3-B79F-81F52E1CF9CF}">
      <dsp:nvSpPr>
        <dsp:cNvPr id="0" name=""/>
        <dsp:cNvSpPr/>
      </dsp:nvSpPr>
      <dsp:spPr>
        <a:xfrm>
          <a:off x="2771378" y="1013045"/>
          <a:ext cx="644627" cy="64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606E9-5C3E-4C72-8C94-29A29A119716}">
      <dsp:nvSpPr>
        <dsp:cNvPr id="0" name=""/>
        <dsp:cNvSpPr/>
      </dsp:nvSpPr>
      <dsp:spPr>
        <a:xfrm>
          <a:off x="2172796" y="1757659"/>
          <a:ext cx="1841793" cy="414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baseline="0"/>
            <a:t>Software</a:t>
          </a:r>
          <a:endParaRPr lang="en-US" sz="1400" kern="1200"/>
        </a:p>
      </dsp:txBody>
      <dsp:txXfrm>
        <a:off x="2172796" y="1757659"/>
        <a:ext cx="1841793" cy="414403"/>
      </dsp:txXfrm>
    </dsp:sp>
    <dsp:sp modelId="{3AC7F97B-9E85-42FE-BFEB-20F2472DB0E9}">
      <dsp:nvSpPr>
        <dsp:cNvPr id="0" name=""/>
        <dsp:cNvSpPr/>
      </dsp:nvSpPr>
      <dsp:spPr>
        <a:xfrm>
          <a:off x="2172796" y="2218567"/>
          <a:ext cx="1841793" cy="111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F46191-D995-47D8-8D25-2C01CFF50A3E}">
      <dsp:nvSpPr>
        <dsp:cNvPr id="0" name=""/>
        <dsp:cNvSpPr/>
      </dsp:nvSpPr>
      <dsp:spPr>
        <a:xfrm>
          <a:off x="4935486" y="918072"/>
          <a:ext cx="644627" cy="64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8B99E-C852-4CB8-9A50-B21C2F8C4226}">
      <dsp:nvSpPr>
        <dsp:cNvPr id="0" name=""/>
        <dsp:cNvSpPr/>
      </dsp:nvSpPr>
      <dsp:spPr>
        <a:xfrm>
          <a:off x="4336903" y="1670853"/>
          <a:ext cx="1841793" cy="414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baseline="0"/>
            <a:t>Hardware</a:t>
          </a:r>
          <a:endParaRPr lang="en-US" sz="1400" kern="1200"/>
        </a:p>
      </dsp:txBody>
      <dsp:txXfrm>
        <a:off x="4336903" y="1670853"/>
        <a:ext cx="1841793" cy="414403"/>
      </dsp:txXfrm>
    </dsp:sp>
    <dsp:sp modelId="{1285CC67-2846-4442-B420-98F217ED88B6}">
      <dsp:nvSpPr>
        <dsp:cNvPr id="0" name=""/>
        <dsp:cNvSpPr/>
      </dsp:nvSpPr>
      <dsp:spPr>
        <a:xfrm>
          <a:off x="4336903" y="2135561"/>
          <a:ext cx="1841793" cy="1297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/>
            <a:t>PCB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>
              <a:latin typeface="Arial" panose="020B0604020202020204"/>
            </a:rPr>
            <a:t>Situatieschets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>
              <a:latin typeface="Arial" panose="020B0604020202020204"/>
            </a:rPr>
            <a:t>Architectuur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>
              <a:latin typeface="Arial" panose="020B0604020202020204"/>
            </a:rPr>
            <a:t>Behuizing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>
              <a:latin typeface="Arial" panose="020B0604020202020204"/>
            </a:rPr>
            <a:t>(Mechanische) Onderdelen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/>
            <a:t>Power</a:t>
          </a:r>
          <a:endParaRPr lang="en-US" sz="1100" kern="1200"/>
        </a:p>
      </dsp:txBody>
      <dsp:txXfrm>
        <a:off x="4336903" y="2135561"/>
        <a:ext cx="1841793" cy="1297704"/>
      </dsp:txXfrm>
    </dsp:sp>
    <dsp:sp modelId="{1B1651C6-7FCD-47EB-8EC9-DAC4F6B7048F}">
      <dsp:nvSpPr>
        <dsp:cNvPr id="0" name=""/>
        <dsp:cNvSpPr/>
      </dsp:nvSpPr>
      <dsp:spPr>
        <a:xfrm>
          <a:off x="7099593" y="918072"/>
          <a:ext cx="644627" cy="644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A0CCC-5B06-4A82-8ED3-4A7A550B9EBF}">
      <dsp:nvSpPr>
        <dsp:cNvPr id="0" name=""/>
        <dsp:cNvSpPr/>
      </dsp:nvSpPr>
      <dsp:spPr>
        <a:xfrm>
          <a:off x="6501010" y="1670853"/>
          <a:ext cx="1841793" cy="414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400" kern="1200" baseline="0"/>
            <a:t>Sensors</a:t>
          </a:r>
          <a:endParaRPr lang="en-US" sz="1400" kern="1200"/>
        </a:p>
      </dsp:txBody>
      <dsp:txXfrm>
        <a:off x="6501010" y="1670853"/>
        <a:ext cx="1841793" cy="414403"/>
      </dsp:txXfrm>
    </dsp:sp>
    <dsp:sp modelId="{0DF63429-4ED6-4D4A-BF1B-8FD2CBBEB86E}">
      <dsp:nvSpPr>
        <dsp:cNvPr id="0" name=""/>
        <dsp:cNvSpPr/>
      </dsp:nvSpPr>
      <dsp:spPr>
        <a:xfrm>
          <a:off x="6501010" y="2135561"/>
          <a:ext cx="1841793" cy="1297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b="0" kern="1200" baseline="0">
              <a:latin typeface="Arial" panose="020B0604020202020204"/>
            </a:rPr>
            <a:t>Accelerometer</a:t>
          </a:r>
          <a:endParaRPr lang="nl-BE" sz="1100" b="1" kern="1200" baseline="0">
            <a:latin typeface="Arial" panose="020B0604020202020204"/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>
              <a:latin typeface="Arial" panose="020B0604020202020204"/>
            </a:rPr>
            <a:t>Magnetometer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/>
            <a:t>RFID</a:t>
          </a:r>
          <a:endParaRPr lang="en-US" sz="1100" kern="1200"/>
        </a:p>
      </dsp:txBody>
      <dsp:txXfrm>
        <a:off x="6501010" y="2135561"/>
        <a:ext cx="1841793" cy="1297704"/>
      </dsp:txXfrm>
    </dsp:sp>
    <dsp:sp modelId="{7E9B6031-7FB5-4EAB-8327-28FB5A174B74}">
      <dsp:nvSpPr>
        <dsp:cNvPr id="0" name=""/>
        <dsp:cNvSpPr/>
      </dsp:nvSpPr>
      <dsp:spPr>
        <a:xfrm>
          <a:off x="9263700" y="918072"/>
          <a:ext cx="644627" cy="6446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38C29-F080-4E22-8D93-B6463E8A17A2}">
      <dsp:nvSpPr>
        <dsp:cNvPr id="0" name=""/>
        <dsp:cNvSpPr/>
      </dsp:nvSpPr>
      <dsp:spPr>
        <a:xfrm>
          <a:off x="8665117" y="1670853"/>
          <a:ext cx="1841793" cy="414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400" kern="1200" baseline="0" dirty="0"/>
            <a:t>Connectivity &amp; </a:t>
          </a:r>
          <a:r>
            <a:rPr lang="nl-BE" sz="1400" kern="1200" baseline="0" dirty="0" err="1"/>
            <a:t>Visualisation</a:t>
          </a:r>
          <a:endParaRPr lang="en-US" sz="1400" kern="1200" dirty="0"/>
        </a:p>
      </dsp:txBody>
      <dsp:txXfrm>
        <a:off x="8665117" y="1670853"/>
        <a:ext cx="1841793" cy="414403"/>
      </dsp:txXfrm>
    </dsp:sp>
    <dsp:sp modelId="{8035C9E1-709E-4730-A7C9-7C96DC5FA60B}">
      <dsp:nvSpPr>
        <dsp:cNvPr id="0" name=""/>
        <dsp:cNvSpPr/>
      </dsp:nvSpPr>
      <dsp:spPr>
        <a:xfrm>
          <a:off x="8665117" y="2135561"/>
          <a:ext cx="1841793" cy="1297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b="0" kern="1200" dirty="0">
              <a:latin typeface="Arial" panose="020B0604020202020204"/>
            </a:rPr>
            <a:t>LoRa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b="0" kern="1200" dirty="0">
              <a:latin typeface="Arial" panose="020B0604020202020204"/>
            </a:rPr>
            <a:t>Website</a:t>
          </a:r>
          <a:endParaRPr lang="nl-BE" sz="1100" b="1" kern="1200" dirty="0">
            <a:latin typeface="Arial" panose="020B0604020202020204"/>
          </a:endParaRPr>
        </a:p>
      </dsp:txBody>
      <dsp:txXfrm>
        <a:off x="8665117" y="2135561"/>
        <a:ext cx="1841793" cy="1297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11-5-2020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11-5-2020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99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type: accel + mag + + angle + calibration values</a:t>
            </a:r>
          </a:p>
          <a:p>
            <a:r>
              <a:rPr lang="en-US"/>
              <a:t>I2C</a:t>
            </a:r>
          </a:p>
          <a:p>
            <a:endParaRPr lang="en-US"/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13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Waarom</a:t>
            </a:r>
            <a:r>
              <a:rPr lang="en-US"/>
              <a:t> </a:t>
            </a:r>
            <a:r>
              <a:rPr lang="en-US" err="1"/>
              <a:t>kalibratie</a:t>
            </a:r>
            <a:r>
              <a:rPr lang="en-US"/>
              <a:t>?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19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AAAC-E0A1-4206-9D87-ACAA34570878}" type="datetime1">
              <a:rPr lang="nl-BE" smtClean="0"/>
              <a:t>11/05/2020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4CF3-D62E-4BC9-9E9B-8DC65C75C39F}" type="datetime1">
              <a:rPr lang="nl-BE" smtClean="0"/>
              <a:t>11/05/2020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22A-CE76-43D3-8C06-9D25567D506D}" type="datetime1">
              <a:rPr lang="nl-BE" smtClean="0"/>
              <a:t>11/05/2020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496-6129-46BD-BF7B-84757FE85570}" type="datetime1">
              <a:rPr lang="nl-BE" smtClean="0"/>
              <a:t>11/05/2020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D753-E01C-4A03-9D61-41D0A22B4AD4}" type="datetime1">
              <a:rPr lang="nl-BE" smtClean="0"/>
              <a:t>11/05/2020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47F8-12B4-4144-A272-8156A35D6E94}" type="datetime1">
              <a:rPr lang="nl-BE" smtClean="0"/>
              <a:t>11/05/2020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1B3EF-877B-4C20-B413-D712B058602D}" type="datetime1">
              <a:rPr lang="nl-BE" smtClean="0"/>
              <a:t>11/05/2020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3AD87-F048-4B58-AD6D-91466D9F216B}" type="datetime1">
              <a:rPr lang="nl-BE" smtClean="0"/>
              <a:t>11/05/2020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364F-1EC4-4353-839B-E27C10F0B015}" type="datetime1">
              <a:rPr lang="nl-BE" smtClean="0"/>
              <a:t>11/05/2020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6EDD-5AD6-4E60-91B5-70473A321402}" type="datetime1">
              <a:rPr lang="nl-BE" smtClean="0"/>
              <a:t>11/05/2020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12B25F12-F158-4751-BBD1-3B5F68E666C1}" type="datetime1">
              <a:rPr lang="nl-BE" smtClean="0"/>
              <a:t>11/05/2020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E3D7556-DF06-4D19-874B-A0B83AAC588A}" type="datetime1">
              <a:rPr lang="nl-BE" smtClean="0"/>
              <a:t>11/05/2020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A3A23-6339-4E48-884D-E4F96A610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Presentatie</a:t>
            </a:r>
            <a:br>
              <a:rPr lang="en-US"/>
            </a:br>
            <a:r>
              <a:rPr lang="en-US">
                <a:latin typeface="Arial"/>
                <a:cs typeface="Arial"/>
              </a:rPr>
              <a:t>Team </a:t>
            </a:r>
            <a:r>
              <a:rPr lang="en-US" err="1">
                <a:latin typeface="Arial"/>
                <a:cs typeface="Arial"/>
              </a:rPr>
              <a:t>TurnTable</a:t>
            </a:r>
            <a:endParaRPr lang="nl-BE">
              <a:latin typeface="Arial"/>
              <a:cs typeface="Arial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032D2B3-1F59-4405-8D7D-2A5818B80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Embedded Systems II</a:t>
            </a:r>
            <a:endParaRPr lang="nl-BE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5C296851-7E27-491D-BA87-F944F0C21ABC}"/>
              </a:ext>
            </a:extLst>
          </p:cNvPr>
          <p:cNvSpPr txBox="1">
            <a:spLocks/>
          </p:cNvSpPr>
          <p:nvPr/>
        </p:nvSpPr>
        <p:spPr>
          <a:xfrm>
            <a:off x="8840014" y="1875685"/>
            <a:ext cx="6096524" cy="24334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bg1"/>
                </a:solidFill>
              </a:rPr>
              <a:t>Daan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Delabie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Jona Cappelle</a:t>
            </a:r>
          </a:p>
          <a:p>
            <a:r>
              <a:rPr lang="nl-BE" sz="2000">
                <a:solidFill>
                  <a:schemeClr val="bg1"/>
                </a:solidFill>
              </a:rPr>
              <a:t>Niels Bauwens</a:t>
            </a:r>
          </a:p>
          <a:p>
            <a:r>
              <a:rPr lang="nl-BE" sz="2000">
                <a:solidFill>
                  <a:schemeClr val="bg1"/>
                </a:solidFill>
              </a:rPr>
              <a:t>Pieter </a:t>
            </a:r>
            <a:r>
              <a:rPr lang="nl-BE" sz="2000" err="1">
                <a:solidFill>
                  <a:schemeClr val="bg1"/>
                </a:solidFill>
              </a:rPr>
              <a:t>Vanherck</a:t>
            </a:r>
            <a:endParaRPr lang="nl-BE" sz="2000">
              <a:solidFill>
                <a:schemeClr val="bg1"/>
              </a:solidFill>
            </a:endParaRPr>
          </a:p>
          <a:p>
            <a:r>
              <a:rPr lang="nl-BE" sz="2000">
                <a:solidFill>
                  <a:schemeClr val="bg1"/>
                </a:solidFill>
              </a:rPr>
              <a:t>Tuur </a:t>
            </a:r>
            <a:r>
              <a:rPr lang="nl-BE" sz="2000" err="1">
                <a:solidFill>
                  <a:schemeClr val="bg1"/>
                </a:solidFill>
              </a:rPr>
              <a:t>Vandecauter</a:t>
            </a:r>
            <a:endParaRPr lang="nl-BE" sz="2000">
              <a:solidFill>
                <a:schemeClr val="bg1"/>
              </a:solidFill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6BCAF0D-B804-4BCC-A1D3-65E1EEDE44C0}"/>
              </a:ext>
            </a:extLst>
          </p:cNvPr>
          <p:cNvCxnSpPr>
            <a:cxnSpLocks/>
          </p:cNvCxnSpPr>
          <p:nvPr/>
        </p:nvCxnSpPr>
        <p:spPr>
          <a:xfrm>
            <a:off x="8357419" y="1666624"/>
            <a:ext cx="0" cy="24334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84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tekst&#10;&#10;Automatisch gegenereerde beschrijving">
            <a:extLst>
              <a:ext uri="{FF2B5EF4-FFF2-40B4-BE49-F238E27FC236}">
                <a16:creationId xmlns:a16="http://schemas.microsoft.com/office/drawing/2014/main" id="{989CED0A-7081-EB42-B683-333E37861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98" y="729000"/>
            <a:ext cx="7632604" cy="540000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Architectuur</a:t>
            </a:r>
          </a:p>
        </p:txBody>
      </p:sp>
    </p:spTree>
    <p:extLst>
      <p:ext uri="{BB962C8B-B14F-4D97-AF65-F5344CB8AC3E}">
        <p14:creationId xmlns:p14="http://schemas.microsoft.com/office/powerpoint/2010/main" val="1751582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Architectuur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5AD0D7F-5EC3-45D9-951B-3F3EC5D0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4947BBD-E997-467D-B956-9E7D671C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191" y="1067316"/>
            <a:ext cx="7039617" cy="50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Materiaal:</a:t>
            </a:r>
          </a:p>
          <a:p>
            <a:r>
              <a:rPr lang="nl-BE"/>
              <a:t>Trespa 20 mm (€ 139,55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r>
              <a:rPr lang="nl-BE"/>
              <a:t>Tricoya 18 mm (€ 62,41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r>
              <a:rPr lang="nl-BE"/>
              <a:t>MDF (groen) 18 mm (€ 13,41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Behuizing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0801C6F-D7CE-6943-9039-6287B67B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57" y="3888000"/>
            <a:ext cx="10527885" cy="2165778"/>
          </a:xfrm>
          <a:prstGeom prst="rect">
            <a:avLst/>
          </a:prstGeom>
        </p:spPr>
      </p:pic>
      <p:pic>
        <p:nvPicPr>
          <p:cNvPr id="12" name="Afbeelding 11" descr="Afbeelding met elektronica, wit, zitten, tafel&#10;&#10;Automatisch gegenereerde beschrijving">
            <a:extLst>
              <a:ext uri="{FF2B5EF4-FFF2-40B4-BE49-F238E27FC236}">
                <a16:creationId xmlns:a16="http://schemas.microsoft.com/office/drawing/2014/main" id="{8FB4547D-D782-A146-85DB-54663D52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684" y="1656000"/>
            <a:ext cx="6201624" cy="20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2 x 7 segementen display</a:t>
            </a:r>
          </a:p>
          <a:p>
            <a:r>
              <a:rPr lang="nl-BE"/>
              <a:t>Achtergrond led</a:t>
            </a:r>
          </a:p>
          <a:p>
            <a:r>
              <a:rPr lang="nl-BE"/>
              <a:t>Drukknop</a:t>
            </a:r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</a:t>
            </a:r>
            <a:r>
              <a:rPr lang="en-US" err="1"/>
              <a:t>Onderdelen</a:t>
            </a:r>
            <a:endParaRPr lang="nl-BE"/>
          </a:p>
        </p:txBody>
      </p:sp>
      <p:pic>
        <p:nvPicPr>
          <p:cNvPr id="7" name="Afbeelding 6" descr="Afbeelding met zitten, camera, zwart, stuk&#10;&#10;Automatisch gegenereerde beschrijving">
            <a:extLst>
              <a:ext uri="{FF2B5EF4-FFF2-40B4-BE49-F238E27FC236}">
                <a16:creationId xmlns:a16="http://schemas.microsoft.com/office/drawing/2014/main" id="{B93465CE-8B18-D441-B015-8351479C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91" y="3842007"/>
            <a:ext cx="2884094" cy="2367993"/>
          </a:xfrm>
          <a:prstGeom prst="rect">
            <a:avLst/>
          </a:prstGeom>
        </p:spPr>
      </p:pic>
      <p:pic>
        <p:nvPicPr>
          <p:cNvPr id="9" name="Afbeelding 8" descr="Afbeelding met blauw&#10;&#10;Automatisch gegenereerde beschrijving">
            <a:extLst>
              <a:ext uri="{FF2B5EF4-FFF2-40B4-BE49-F238E27FC236}">
                <a16:creationId xmlns:a16="http://schemas.microsoft.com/office/drawing/2014/main" id="{4EE1667B-BD23-6F41-B907-264D3C9C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98" y="0"/>
            <a:ext cx="4833202" cy="3545463"/>
          </a:xfrm>
          <a:prstGeom prst="rect">
            <a:avLst/>
          </a:prstGeom>
        </p:spPr>
      </p:pic>
      <p:pic>
        <p:nvPicPr>
          <p:cNvPr id="11" name="Afbeelding 10" descr="Afbeelding met laptop, computer, zitten, tafel&#10;&#10;Automatisch gegenereerde beschrijving">
            <a:extLst>
              <a:ext uri="{FF2B5EF4-FFF2-40B4-BE49-F238E27FC236}">
                <a16:creationId xmlns:a16="http://schemas.microsoft.com/office/drawing/2014/main" id="{D91799D0-10B7-FB47-8DCA-DF7F20D7F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166" y="3666925"/>
            <a:ext cx="3766870" cy="24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3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AFEFA90-0AC8-4186-AE53-0B5C943ED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8108" y="1734502"/>
            <a:ext cx="5039417" cy="296223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8100EA7-C9BF-46FD-873A-EA683288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37287D-C4FF-42C0-B210-F6A8D0C3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D3D0471-04FE-4ECB-B5DC-BD52D679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PCB Design</a:t>
            </a:r>
            <a:endParaRPr lang="nl-BE">
              <a:latin typeface="Arial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B91FE8-B365-43C0-B487-FA3BA8B82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183" y="1734502"/>
            <a:ext cx="5039417" cy="296223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A580DCA-9EDB-4D20-8754-81A32FE2CBDD}"/>
              </a:ext>
            </a:extLst>
          </p:cNvPr>
          <p:cNvSpPr txBox="1"/>
          <p:nvPr/>
        </p:nvSpPr>
        <p:spPr>
          <a:xfrm>
            <a:off x="4913051" y="5072207"/>
            <a:ext cx="10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LoRa</a:t>
            </a:r>
            <a:endParaRPr lang="en-US" sz="240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28CDCF3-D4E1-4D21-B554-EB43EF325180}"/>
              </a:ext>
            </a:extLst>
          </p:cNvPr>
          <p:cNvSpPr txBox="1"/>
          <p:nvPr/>
        </p:nvSpPr>
        <p:spPr>
          <a:xfrm>
            <a:off x="2429914" y="5072206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Microcontroller</a:t>
            </a:r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3973069-BD6E-44C1-B6DD-DF5ACF44201B}"/>
              </a:ext>
            </a:extLst>
          </p:cNvPr>
          <p:cNvSpPr txBox="1"/>
          <p:nvPr/>
        </p:nvSpPr>
        <p:spPr>
          <a:xfrm>
            <a:off x="919050" y="5072207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Sensors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985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DA9F6D5-CEEB-4F43-B75C-7A676B588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059" y="1133475"/>
            <a:ext cx="10456446" cy="4784861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A9B2AC2-6EA5-4EE1-BD52-EFC00132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198BD-34AE-4014-955F-641F7E5E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C471DE-EF2C-4E9E-948F-802AA09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Design: Schematic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44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9B61910-81DA-4C19-B71E-F1AA3CC7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66850"/>
            <a:ext cx="11041200" cy="43338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800"/>
              <a:t>Interrupt based – Non blocking</a:t>
            </a:r>
          </a:p>
          <a:p>
            <a:pPr>
              <a:lnSpc>
                <a:spcPct val="200000"/>
              </a:lnSpc>
            </a:pPr>
            <a:r>
              <a:rPr lang="en-US" sz="2800"/>
              <a:t>100 Hz sampling frequency</a:t>
            </a:r>
          </a:p>
          <a:p>
            <a:pPr>
              <a:lnSpc>
                <a:spcPct val="200000"/>
              </a:lnSpc>
            </a:pPr>
            <a:r>
              <a:rPr lang="en-US" sz="2800"/>
              <a:t>Result: Angle [°]</a:t>
            </a:r>
          </a:p>
          <a:p>
            <a:pPr>
              <a:lnSpc>
                <a:spcPct val="200000"/>
              </a:lnSpc>
            </a:pPr>
            <a:r>
              <a:rPr lang="en-US" sz="2800"/>
              <a:t>“Always-on” accelerometer (±40 µA)</a:t>
            </a:r>
          </a:p>
          <a:p>
            <a:pPr>
              <a:lnSpc>
                <a:spcPct val="200000"/>
              </a:lnSpc>
            </a:pPr>
            <a:r>
              <a:rPr lang="en-US" sz="2800"/>
              <a:t>Magnetometer when active (±1.1</a:t>
            </a:r>
            <a:r>
              <a:rPr lang="ja-JP" altLang="nl-BE" sz="2800"/>
              <a:t> </a:t>
            </a:r>
            <a:r>
              <a:rPr lang="en-US" altLang="ja-JP" sz="2800"/>
              <a:t>mA)</a:t>
            </a:r>
            <a:endParaRPr lang="en-US" sz="2800"/>
          </a:p>
          <a:p>
            <a:pPr>
              <a:lnSpc>
                <a:spcPct val="200000"/>
              </a:lnSpc>
            </a:pPr>
            <a:r>
              <a:rPr lang="en-US" sz="2800"/>
              <a:t>Option: Tilt correction</a:t>
            </a:r>
          </a:p>
          <a:p>
            <a:endParaRPr lang="da-DK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486B65-6AAF-4A5B-B60F-017EA185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+ Magnetometer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1668F39-C746-4754-98CC-87941B27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72" y="1870550"/>
            <a:ext cx="5581557" cy="35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3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9B61910-81DA-4C19-B71E-F1AA3CC7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38275"/>
            <a:ext cx="11041200" cy="4681725"/>
          </a:xfrm>
        </p:spPr>
        <p:txBody>
          <a:bodyPr/>
          <a:lstStyle/>
          <a:p>
            <a:r>
              <a:rPr lang="nl-BE"/>
              <a:t>ICM_20948_Init();</a:t>
            </a:r>
          </a:p>
          <a:p>
            <a:endParaRPr lang="it-IT"/>
          </a:p>
          <a:p>
            <a:r>
              <a:rPr lang="it-IT"/>
              <a:t>ICM_20948_accelDataRead(data.</a:t>
            </a:r>
            <a:r>
              <a:rPr lang="it-IT">
                <a:solidFill>
                  <a:srgbClr val="0070C0"/>
                </a:solidFill>
              </a:rPr>
              <a:t>ICM_20948_accel</a:t>
            </a:r>
            <a:r>
              <a:rPr lang="it-IT"/>
              <a:t>);</a:t>
            </a:r>
          </a:p>
          <a:p>
            <a:r>
              <a:rPr lang="sv-SE"/>
              <a:t>ICM_20948_magDataRead(data.</a:t>
            </a:r>
            <a:r>
              <a:rPr lang="sv-SE">
                <a:solidFill>
                  <a:srgbClr val="0070C0"/>
                </a:solidFill>
              </a:rPr>
              <a:t>ICM_20948_magn</a:t>
            </a:r>
            <a:r>
              <a:rPr lang="sv-SE"/>
              <a:t>);</a:t>
            </a:r>
          </a:p>
          <a:p>
            <a:endParaRPr lang="nl-BE"/>
          </a:p>
          <a:p>
            <a:r>
              <a:rPr lang="da-DK"/>
              <a:t>ICM_20948_magn_to_angle(data.</a:t>
            </a:r>
            <a:r>
              <a:rPr lang="da-DK">
                <a:solidFill>
                  <a:srgbClr val="0070C0"/>
                </a:solidFill>
              </a:rPr>
              <a:t>ICM_20948_magn</a:t>
            </a:r>
            <a:r>
              <a:rPr lang="da-DK"/>
              <a:t>,</a:t>
            </a:r>
            <a:r>
              <a:rPr lang="da-DK">
                <a:solidFill>
                  <a:srgbClr val="0070C0"/>
                </a:solidFill>
              </a:rPr>
              <a:t> </a:t>
            </a:r>
            <a:r>
              <a:rPr lang="da-DK"/>
              <a:t>data.</a:t>
            </a:r>
            <a:r>
              <a:rPr lang="da-DK">
                <a:solidFill>
                  <a:srgbClr val="0070C0"/>
                </a:solidFill>
              </a:rPr>
              <a:t>angle</a:t>
            </a:r>
            <a:r>
              <a:rPr lang="da-DK"/>
              <a:t>);</a:t>
            </a:r>
          </a:p>
          <a:p>
            <a:endParaRPr lang="da-DK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/>
              <a:t>/* Wake on motion: 50 mg's (0.05 G)  - 50 Hz*/</a:t>
            </a:r>
          </a:p>
          <a:p>
            <a:r>
              <a:rPr lang="en-US"/>
              <a:t>ICM_20948_wakeOnMotionITEnable(</a:t>
            </a:r>
            <a:r>
              <a:rPr lang="en-US">
                <a:solidFill>
                  <a:srgbClr val="00B050"/>
                </a:solidFill>
              </a:rPr>
              <a:t>true</a:t>
            </a:r>
            <a:r>
              <a:rPr lang="en-US"/>
              <a:t>, 50, 50);</a:t>
            </a:r>
            <a:endParaRPr lang="da-DK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486B65-6AAF-4A5B-B60F-017EA185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+ Magnetometer: Functions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302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0A95852D-ED6F-4731-8196-15037521E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7738" y="1784350"/>
            <a:ext cx="4210050" cy="4176713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kern="1200">
                <a:solidFill>
                  <a:srgbClr val="1D8DB0"/>
                </a:solidFill>
                <a:latin typeface="+mj-lt"/>
                <a:ea typeface="+mj-ea"/>
                <a:cs typeface="+mj-cs"/>
              </a:rPr>
              <a:t>Magnetometer: Calibration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3C74470-105E-498A-8C76-6FECC0C6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1784350"/>
            <a:ext cx="6530975" cy="4176713"/>
          </a:xfrm>
          <a:prstGeom prst="rect">
            <a:avLst/>
          </a:prstGeom>
        </p:spPr>
      </p:pic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878D43EF-FFAC-4A7C-89F3-4BBDC048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Technologiecampus Gent</a:t>
            </a:r>
          </a:p>
        </p:txBody>
      </p:sp>
    </p:spTree>
    <p:extLst>
      <p:ext uri="{BB962C8B-B14F-4D97-AF65-F5344CB8AC3E}">
        <p14:creationId xmlns:p14="http://schemas.microsoft.com/office/powerpoint/2010/main" val="358041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kern="1200">
                <a:solidFill>
                  <a:srgbClr val="1D8DB0"/>
                </a:solidFill>
                <a:latin typeface="+mj-lt"/>
                <a:ea typeface="+mj-ea"/>
                <a:cs typeface="+mj-cs"/>
              </a:rPr>
              <a:t>Magnetometer: Calibration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BB8ECD-4407-41D8-A3F3-EA628B46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425" y="1782763"/>
            <a:ext cx="4170363" cy="417988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B874753-6EBF-4C4A-A5FD-E860FF28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782763"/>
            <a:ext cx="6569075" cy="4179888"/>
          </a:xfrm>
          <a:prstGeom prst="rect">
            <a:avLst/>
          </a:prstGeom>
        </p:spPr>
      </p:pic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C7EBB1B1-4390-4096-B914-3ACA93D22422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Technologiecampus Gent</a:t>
            </a:r>
          </a:p>
        </p:txBody>
      </p:sp>
    </p:spTree>
    <p:extLst>
      <p:ext uri="{BB962C8B-B14F-4D97-AF65-F5344CB8AC3E}">
        <p14:creationId xmlns:p14="http://schemas.microsoft.com/office/powerpoint/2010/main" val="399685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ijdelijke aanduiding voor inhoud 1">
            <a:extLst>
              <a:ext uri="{FF2B5EF4-FFF2-40B4-BE49-F238E27FC236}">
                <a16:creationId xmlns:a16="http://schemas.microsoft.com/office/drawing/2014/main" id="{11DBFC64-DA3C-4EE1-AD2A-9ED3D1FA73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6412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BE73F33-EA2C-4EC5-831C-4947E305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963CDA-B62C-4376-A129-CF436456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77912C4-5BB0-42B0-817F-53C8237A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1567124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19DA6897-4A91-4615-BFF1-5B0A5F5C00E2}"/>
              </a:ext>
            </a:extLst>
          </p:cNvPr>
          <p:cNvCxnSpPr>
            <a:cxnSpLocks/>
          </p:cNvCxnSpPr>
          <p:nvPr/>
        </p:nvCxnSpPr>
        <p:spPr>
          <a:xfrm>
            <a:off x="7715610" y="4643885"/>
            <a:ext cx="2064229" cy="8628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Energy Harvesting</a:t>
            </a:r>
            <a:endParaRPr lang="nl-BE"/>
          </a:p>
        </p:txBody>
      </p:sp>
      <p:pic>
        <p:nvPicPr>
          <p:cNvPr id="8" name="Afbeelding 8" descr="Afbeelding met keukenapparaat&#10;&#10;Beschrijving is gegenereerd met zeer hoge betrouwbaarheid">
            <a:extLst>
              <a:ext uri="{FF2B5EF4-FFF2-40B4-BE49-F238E27FC236}">
                <a16:creationId xmlns:a16="http://schemas.microsoft.com/office/drawing/2014/main" id="{9305F472-EBDF-4EC3-AC41-E501DDC3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2183464"/>
            <a:ext cx="4339086" cy="289363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00C858C-4640-4502-9D72-5E1965AA870B}"/>
              </a:ext>
            </a:extLst>
          </p:cNvPr>
          <p:cNvSpPr/>
          <p:nvPr/>
        </p:nvSpPr>
        <p:spPr>
          <a:xfrm>
            <a:off x="4661139" y="2281687"/>
            <a:ext cx="3056626" cy="271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accent4">
                    <a:lumMod val="50000"/>
                  </a:schemeClr>
                </a:solidFill>
                <a:cs typeface="Arial"/>
              </a:rPr>
              <a:t>Energy </a:t>
            </a:r>
            <a:r>
              <a:rPr lang="nl-NL" err="1">
                <a:solidFill>
                  <a:schemeClr val="accent4">
                    <a:lumMod val="50000"/>
                  </a:schemeClr>
                </a:solidFill>
                <a:cs typeface="Arial"/>
              </a:rPr>
              <a:t>Harvesting</a:t>
            </a:r>
            <a:r>
              <a:rPr lang="nl-NL">
                <a:solidFill>
                  <a:schemeClr val="accent4">
                    <a:lumMod val="50000"/>
                  </a:schemeClr>
                </a:solidFill>
                <a:cs typeface="Arial"/>
              </a:rPr>
              <a:t> PCB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334AD6BA-61F3-4C79-9F01-1D4A6185DDD3}"/>
              </a:ext>
            </a:extLst>
          </p:cNvPr>
          <p:cNvCxnSpPr/>
          <p:nvPr/>
        </p:nvCxnSpPr>
        <p:spPr>
          <a:xfrm flipV="1">
            <a:off x="3391260" y="3052314"/>
            <a:ext cx="12641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5C7DC9C-3769-4529-8943-6A0F493BB756}"/>
              </a:ext>
            </a:extLst>
          </p:cNvPr>
          <p:cNvCxnSpPr>
            <a:cxnSpLocks/>
          </p:cNvCxnSpPr>
          <p:nvPr/>
        </p:nvCxnSpPr>
        <p:spPr>
          <a:xfrm flipV="1">
            <a:off x="3391260" y="3385688"/>
            <a:ext cx="12641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F6EACA7-0759-4B56-A440-1FAAC4796013}"/>
              </a:ext>
            </a:extLst>
          </p:cNvPr>
          <p:cNvCxnSpPr>
            <a:cxnSpLocks/>
          </p:cNvCxnSpPr>
          <p:nvPr/>
        </p:nvCxnSpPr>
        <p:spPr>
          <a:xfrm flipV="1">
            <a:off x="7715610" y="2414138"/>
            <a:ext cx="20642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Afbeelding 11" descr="Afbeelding met groen, teken, zitten, vasthouden&#10;&#10;Beschrijving is gegenereerd met zeer hoge betrouwbaarheid">
            <a:extLst>
              <a:ext uri="{FF2B5EF4-FFF2-40B4-BE49-F238E27FC236}">
                <a16:creationId xmlns:a16="http://schemas.microsoft.com/office/drawing/2014/main" id="{A30B4114-5A39-4D74-9CD2-34232115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037" y="2363637"/>
            <a:ext cx="669511" cy="2375140"/>
          </a:xfrm>
          <a:prstGeom prst="rect">
            <a:avLst/>
          </a:prstGeom>
        </p:spPr>
      </p:pic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B5B71C8-7948-4F57-AA63-416AE93D67EB}"/>
              </a:ext>
            </a:extLst>
          </p:cNvPr>
          <p:cNvCxnSpPr>
            <a:cxnSpLocks/>
          </p:cNvCxnSpPr>
          <p:nvPr/>
        </p:nvCxnSpPr>
        <p:spPr>
          <a:xfrm flipH="1" flipV="1">
            <a:off x="5236594" y="1393345"/>
            <a:ext cx="6110" cy="892293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EEC30F7-3F93-4539-8119-C6D96A5B7CD2}"/>
              </a:ext>
            </a:extLst>
          </p:cNvPr>
          <p:cNvCxnSpPr>
            <a:cxnSpLocks/>
          </p:cNvCxnSpPr>
          <p:nvPr/>
        </p:nvCxnSpPr>
        <p:spPr>
          <a:xfrm flipH="1" flipV="1">
            <a:off x="7038257" y="1393704"/>
            <a:ext cx="10962" cy="882409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5782DEE-39DB-4DB6-A0AD-BDE239A8715F}"/>
              </a:ext>
            </a:extLst>
          </p:cNvPr>
          <p:cNvCxnSpPr/>
          <p:nvPr/>
        </p:nvCxnSpPr>
        <p:spPr>
          <a:xfrm flipV="1">
            <a:off x="5400675" y="1438275"/>
            <a:ext cx="1514475" cy="952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346572F4-5ECA-4DB3-B6CF-0BA9F270B31C}"/>
              </a:ext>
            </a:extLst>
          </p:cNvPr>
          <p:cNvSpPr txBox="1"/>
          <p:nvPr/>
        </p:nvSpPr>
        <p:spPr>
          <a:xfrm>
            <a:off x="5810250" y="1495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Arial"/>
              </a:rPr>
              <a:t>3,3 V</a:t>
            </a:r>
          </a:p>
        </p:txBody>
      </p:sp>
    </p:spTree>
    <p:extLst>
      <p:ext uri="{BB962C8B-B14F-4D97-AF65-F5344CB8AC3E}">
        <p14:creationId xmlns:p14="http://schemas.microsoft.com/office/powerpoint/2010/main" val="4004434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A400F83-3ECC-494D-ABEB-C32DA484D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Arial"/>
                <a:cs typeface="Arial"/>
              </a:rPr>
              <a:t>3 uur (na elkaar) speelbaar</a:t>
            </a:r>
          </a:p>
          <a:p>
            <a:r>
              <a:rPr lang="nl-BE">
                <a:latin typeface="Arial"/>
                <a:cs typeface="Arial"/>
              </a:rPr>
              <a:t>30 spelletjes in 3 uur gespeeld (6 min per spel inclusief aanmelding)</a:t>
            </a:r>
          </a:p>
          <a:p>
            <a:r>
              <a:rPr lang="nl-BE">
                <a:latin typeface="Arial"/>
                <a:cs typeface="Arial"/>
              </a:rPr>
              <a:t>2x highscore in top drie verbroken per 3u spelen</a:t>
            </a:r>
          </a:p>
          <a:p>
            <a:r>
              <a:rPr lang="nl-BE">
                <a:latin typeface="Arial"/>
                <a:cs typeface="Arial"/>
              </a:rPr>
              <a:t>Tijd nodig per dag om highscore te zenden via </a:t>
            </a:r>
            <a:r>
              <a:rPr lang="nl-BE" err="1">
                <a:latin typeface="Arial"/>
                <a:cs typeface="Arial"/>
              </a:rPr>
              <a:t>LoRa</a:t>
            </a:r>
            <a:r>
              <a:rPr lang="nl-BE">
                <a:latin typeface="Arial"/>
                <a:cs typeface="Arial"/>
              </a:rPr>
              <a:t>: 1 s  (gemeten: 63,6 ms)</a:t>
            </a:r>
          </a:p>
          <a:p>
            <a:r>
              <a:rPr lang="nl-BE">
                <a:latin typeface="Arial"/>
                <a:cs typeface="Arial"/>
              </a:rPr>
              <a:t>7 segment displays flikkeren gedurende ieder spelletje ongeveer 20 seconden</a:t>
            </a:r>
          </a:p>
          <a:p>
            <a:r>
              <a:rPr lang="nl-BE">
                <a:latin typeface="Arial"/>
                <a:cs typeface="Arial"/>
              </a:rPr>
              <a:t>Slecht 1 backlight tegelijk aan</a:t>
            </a:r>
          </a:p>
          <a:p>
            <a:r>
              <a:rPr lang="nl-BE">
                <a:latin typeface="Arial"/>
                <a:cs typeface="Arial"/>
              </a:rPr>
              <a:t>RFID aanmelden: 2 min per spel</a:t>
            </a:r>
          </a:p>
          <a:p>
            <a:r>
              <a:rPr lang="nl-BE">
                <a:latin typeface="Arial"/>
                <a:cs typeface="Arial"/>
              </a:rPr>
              <a:t>In sleepmode: </a:t>
            </a:r>
            <a:r>
              <a:rPr lang="nl-BE" err="1">
                <a:latin typeface="Arial"/>
                <a:cs typeface="Arial"/>
              </a:rPr>
              <a:t>accelerometer</a:t>
            </a:r>
            <a:r>
              <a:rPr lang="nl-BE">
                <a:latin typeface="Arial"/>
                <a:cs typeface="Arial"/>
              </a:rPr>
              <a:t> dient als </a:t>
            </a:r>
            <a:r>
              <a:rPr lang="nl-BE" err="1">
                <a:latin typeface="Arial"/>
                <a:cs typeface="Arial"/>
              </a:rPr>
              <a:t>interrupt</a:t>
            </a:r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Berekening: assumpties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3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A400F83-3ECC-494D-ABEB-C32DA484D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66" y="3796323"/>
            <a:ext cx="2390259" cy="4522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nl-BE">
                <a:latin typeface="Arial"/>
                <a:cs typeface="Arial"/>
              </a:rPr>
              <a:t>Sleep mode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</a:t>
            </a:r>
            <a:endParaRPr lang="nl-BE"/>
          </a:p>
        </p:txBody>
      </p:sp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702ADC-7F86-4DBD-A017-A935E3015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6587"/>
              </p:ext>
            </p:extLst>
          </p:nvPr>
        </p:nvGraphicFramePr>
        <p:xfrm>
          <a:off x="689386" y="1887787"/>
          <a:ext cx="4796117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1838,9 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182,4 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Maximaal t</a:t>
                      </a:r>
                      <a:r>
                        <a:rPr lang="nl-BE" sz="1800" b="0" i="0" u="none" strike="noStrike" noProof="0">
                          <a:latin typeface="Arial"/>
                        </a:rPr>
                        <a:t>e leveren vermogen</a:t>
                      </a:r>
                    </a:p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(indien alles tegelijk aan)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880 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mW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3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Maximaal te leveren stroom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380,5 mA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1214"/>
                  </a:ext>
                </a:extLst>
              </a:tr>
            </a:tbl>
          </a:graphicData>
        </a:graphic>
      </p:graphicFrame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1C2F3742-3419-4E24-9D5D-67679B3E1B6D}"/>
              </a:ext>
            </a:extLst>
          </p:cNvPr>
          <p:cNvSpPr txBox="1">
            <a:spLocks/>
          </p:cNvSpPr>
          <p:nvPr/>
        </p:nvSpPr>
        <p:spPr>
          <a:xfrm>
            <a:off x="6308930" y="1427400"/>
            <a:ext cx="2390259" cy="452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>
                <a:latin typeface="Arial"/>
                <a:cs typeface="Arial"/>
              </a:rPr>
              <a:t>Totaal</a:t>
            </a:r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B32E3128-EE90-47A3-8B29-F6E45D0C5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8424"/>
              </p:ext>
            </p:extLst>
          </p:nvPr>
        </p:nvGraphicFramePr>
        <p:xfrm>
          <a:off x="711797" y="4297051"/>
          <a:ext cx="479611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674 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134,5 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</a:tbl>
          </a:graphicData>
        </a:graphic>
      </p:graphicFrame>
      <p:graphicFrame>
        <p:nvGraphicFramePr>
          <p:cNvPr id="11" name="Tabel 8">
            <a:extLst>
              <a:ext uri="{FF2B5EF4-FFF2-40B4-BE49-F238E27FC236}">
                <a16:creationId xmlns:a16="http://schemas.microsoft.com/office/drawing/2014/main" id="{6924062C-72C6-4C7D-B2B5-F01E0809C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94818"/>
              </p:ext>
            </p:extLst>
          </p:nvPr>
        </p:nvGraphicFramePr>
        <p:xfrm>
          <a:off x="6348356" y="1876581"/>
          <a:ext cx="479611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2512,9 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316,9 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</a:tbl>
          </a:graphicData>
        </a:graphic>
      </p:graphicFrame>
      <p:sp>
        <p:nvSpPr>
          <p:cNvPr id="12" name="Tijdelijke aanduiding voor inhoud 1">
            <a:extLst>
              <a:ext uri="{FF2B5EF4-FFF2-40B4-BE49-F238E27FC236}">
                <a16:creationId xmlns:a16="http://schemas.microsoft.com/office/drawing/2014/main" id="{14261EE4-4864-4A0A-89D6-020984793732}"/>
              </a:ext>
            </a:extLst>
          </p:cNvPr>
          <p:cNvSpPr txBox="1">
            <a:spLocks/>
          </p:cNvSpPr>
          <p:nvPr/>
        </p:nvSpPr>
        <p:spPr>
          <a:xfrm>
            <a:off x="684276" y="1427400"/>
            <a:ext cx="2390259" cy="452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>
                <a:latin typeface="Arial"/>
                <a:cs typeface="Arial"/>
              </a:rPr>
              <a:t>Actieve mode</a:t>
            </a:r>
          </a:p>
        </p:txBody>
      </p:sp>
      <p:sp>
        <p:nvSpPr>
          <p:cNvPr id="13" name="Tijdelijke aanduiding voor inhoud 1">
            <a:extLst>
              <a:ext uri="{FF2B5EF4-FFF2-40B4-BE49-F238E27FC236}">
                <a16:creationId xmlns:a16="http://schemas.microsoft.com/office/drawing/2014/main" id="{D918FC30-4D2B-424C-A99C-93B723214B6C}"/>
              </a:ext>
            </a:extLst>
          </p:cNvPr>
          <p:cNvSpPr txBox="1">
            <a:spLocks/>
          </p:cNvSpPr>
          <p:nvPr/>
        </p:nvSpPr>
        <p:spPr>
          <a:xfrm>
            <a:off x="6308929" y="2973811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Berekening Batterij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10 dagen autonome werking (zonder opladen via zonnepaneel)</a:t>
            </a:r>
            <a:endParaRPr lang="nl-BE"/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2512,9 J/dag • 10 dagen = 25129 J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Capaciteit: 1886 </a:t>
            </a:r>
            <a:r>
              <a:rPr lang="nl-BE" sz="2000" err="1">
                <a:latin typeface="Arial"/>
                <a:cs typeface="Arial"/>
              </a:rPr>
              <a:t>mAh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Batterij: 2900 </a:t>
            </a:r>
            <a:r>
              <a:rPr lang="nl-BE" sz="2000" err="1">
                <a:latin typeface="Arial"/>
                <a:cs typeface="Arial"/>
              </a:rPr>
              <a:t>mAh</a:t>
            </a: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330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</a:t>
            </a:r>
            <a:endParaRPr lang="nl-BE"/>
          </a:p>
        </p:txBody>
      </p:sp>
      <p:sp>
        <p:nvSpPr>
          <p:cNvPr id="13" name="Tijdelijke aanduiding voor inhoud 1">
            <a:extLst>
              <a:ext uri="{FF2B5EF4-FFF2-40B4-BE49-F238E27FC236}">
                <a16:creationId xmlns:a16="http://schemas.microsoft.com/office/drawing/2014/main" id="{D918FC30-4D2B-424C-A99C-93B723214B6C}"/>
              </a:ext>
            </a:extLst>
          </p:cNvPr>
          <p:cNvSpPr txBox="1">
            <a:spLocks/>
          </p:cNvSpPr>
          <p:nvPr/>
        </p:nvSpPr>
        <p:spPr>
          <a:xfrm>
            <a:off x="571517" y="1393782"/>
            <a:ext cx="6357140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Berekening Zonnepaneel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V = 6,5 V          </a:t>
            </a:r>
            <a:r>
              <a:rPr lang="nl-BE" sz="2000" err="1">
                <a:latin typeface="Arial"/>
                <a:cs typeface="Arial"/>
              </a:rPr>
              <a:t>Pmax</a:t>
            </a:r>
            <a:r>
              <a:rPr lang="nl-BE" sz="2000">
                <a:latin typeface="Arial"/>
                <a:cs typeface="Arial"/>
              </a:rPr>
              <a:t> = 2 W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Rendement = 19%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Oppervlakte = 0,0143 m²</a:t>
            </a: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Veronderstel een dag in de winter in België: 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instraling = 0,5 kWh/m²  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5" name="Tijdelijke aanduiding voor inhoud 1">
            <a:extLst>
              <a:ext uri="{FF2B5EF4-FFF2-40B4-BE49-F238E27FC236}">
                <a16:creationId xmlns:a16="http://schemas.microsoft.com/office/drawing/2014/main" id="{74FA3162-4DA4-4B9F-A42C-04D2F6EA72C1}"/>
              </a:ext>
            </a:extLst>
          </p:cNvPr>
          <p:cNvSpPr txBox="1">
            <a:spLocks/>
          </p:cNvSpPr>
          <p:nvPr/>
        </p:nvSpPr>
        <p:spPr>
          <a:xfrm>
            <a:off x="571516" y="4766751"/>
            <a:ext cx="9931817" cy="1158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E = instraling/m² • oppervlakte • rendement</a:t>
            </a:r>
            <a:endParaRPr lang="nl-BE" sz="2000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E = 0,5 kWh/m² • 0,0143 m² • 0,19 • 5 uur zon/dag = 6,75 Wh = 24300J  --&gt; ruim voldoende   (+ paneel ligt plat en kan bedekt zijn)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342900" indent="-342900"/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6" name="Tijdelijke aanduiding voor inhoud 1">
            <a:extLst>
              <a:ext uri="{FF2B5EF4-FFF2-40B4-BE49-F238E27FC236}">
                <a16:creationId xmlns:a16="http://schemas.microsoft.com/office/drawing/2014/main" id="{100BBDA7-CAAD-4DF4-8986-A03F21FA01B5}"/>
              </a:ext>
            </a:extLst>
          </p:cNvPr>
          <p:cNvSpPr txBox="1">
            <a:spLocks/>
          </p:cNvSpPr>
          <p:nvPr/>
        </p:nvSpPr>
        <p:spPr>
          <a:xfrm>
            <a:off x="7014898" y="1427399"/>
            <a:ext cx="4619606" cy="21107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Waarom dit zonnepaneel gekozen?</a:t>
            </a:r>
          </a:p>
          <a:p>
            <a:pPr marL="342900" indent="-342900"/>
            <a:r>
              <a:rPr lang="nl-BE" sz="2000">
                <a:latin typeface="Arial"/>
                <a:cs typeface="Arial"/>
              </a:rPr>
              <a:t>Krasbestendig</a:t>
            </a:r>
            <a:endParaRPr lang="nl-BE" sz="2000">
              <a:cs typeface="Arial" charset="0"/>
            </a:endParaRPr>
          </a:p>
          <a:p>
            <a:pPr marL="342900" indent="-342900"/>
            <a:r>
              <a:rPr lang="nl-BE" sz="2000">
                <a:latin typeface="Arial"/>
                <a:cs typeface="Arial"/>
              </a:rPr>
              <a:t>Waterbestendig IP67</a:t>
            </a:r>
            <a:endParaRPr lang="nl-BE" sz="2000">
              <a:cs typeface="Arial"/>
            </a:endParaRPr>
          </a:p>
          <a:p>
            <a:pPr marL="342900" indent="-342900"/>
            <a:r>
              <a:rPr lang="nl-BE" sz="2000">
                <a:latin typeface="Arial"/>
                <a:cs typeface="Arial"/>
              </a:rPr>
              <a:t>Ideaal om op een tafel te leggen waar studenten eten</a:t>
            </a:r>
            <a:endParaRPr lang="nl-BE" sz="2000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95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Schema voor het opladen van de </a:t>
            </a:r>
            <a:r>
              <a:rPr lang="nl-BE" err="1">
                <a:latin typeface="Arial"/>
                <a:cs typeface="Arial"/>
              </a:rPr>
              <a:t>supercap</a:t>
            </a:r>
            <a:endParaRPr lang="nl-BE" err="1">
              <a:cs typeface="Arial"/>
            </a:endParaRPr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7" name="Afbeelding 7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D3934D9F-4A22-4C99-98D8-93890EC3D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94" y="1188812"/>
            <a:ext cx="9371162" cy="4989874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C1FBA51-FE4A-418E-9C89-A37E3730E829}"/>
              </a:ext>
            </a:extLst>
          </p:cNvPr>
          <p:cNvSpPr txBox="1"/>
          <p:nvPr/>
        </p:nvSpPr>
        <p:spPr>
          <a:xfrm>
            <a:off x="7510238" y="142569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BE">
              <a:cs typeface="Arial"/>
            </a:endParaRPr>
          </a:p>
          <a:p>
            <a:r>
              <a:rPr lang="nl-BE">
                <a:cs typeface="Arial"/>
              </a:rPr>
              <a:t>SPV1050</a:t>
            </a:r>
          </a:p>
        </p:txBody>
      </p:sp>
    </p:spTree>
    <p:extLst>
      <p:ext uri="{BB962C8B-B14F-4D97-AF65-F5344CB8AC3E}">
        <p14:creationId xmlns:p14="http://schemas.microsoft.com/office/powerpoint/2010/main" val="308361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Schema voor het opladen van de batterij</a:t>
            </a:r>
            <a:endParaRPr lang="nl-NL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C1FBA51-FE4A-418E-9C89-A37E3730E829}"/>
              </a:ext>
            </a:extLst>
          </p:cNvPr>
          <p:cNvSpPr txBox="1"/>
          <p:nvPr/>
        </p:nvSpPr>
        <p:spPr>
          <a:xfrm>
            <a:off x="238664" y="171953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BE">
                <a:cs typeface="Arial"/>
              </a:rPr>
              <a:t>Opladen batterij</a:t>
            </a:r>
          </a:p>
          <a:p>
            <a:r>
              <a:rPr lang="nl-BE">
                <a:cs typeface="Arial"/>
              </a:rPr>
              <a:t>BQ25505RGRR</a:t>
            </a:r>
          </a:p>
        </p:txBody>
      </p:sp>
      <p:pic>
        <p:nvPicPr>
          <p:cNvPr id="2" name="Afbeelding 5" descr="Afbeelding met kaart, tekst&#10;&#10;Beschrijving is gegenereerd met zeer hoge betrouwbaarheid">
            <a:extLst>
              <a:ext uri="{FF2B5EF4-FFF2-40B4-BE49-F238E27FC236}">
                <a16:creationId xmlns:a16="http://schemas.microsoft.com/office/drawing/2014/main" id="{9484D06A-B5BF-427B-8236-AEF58BC4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05" y="1092504"/>
            <a:ext cx="9572445" cy="48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7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PCB</a:t>
            </a:r>
            <a:endParaRPr lang="nl-BE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6" name="Afbeelding 6" descr="Afbeelding met elektronica, circuit&#10;&#10;Beschrijving is gegenereerd met zeer hoge betrouwbaarheid">
            <a:extLst>
              <a:ext uri="{FF2B5EF4-FFF2-40B4-BE49-F238E27FC236}">
                <a16:creationId xmlns:a16="http://schemas.microsoft.com/office/drawing/2014/main" id="{364F3C1C-AD48-4840-A69A-51BAF21C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25" y="786909"/>
            <a:ext cx="8264105" cy="516916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E9DCFEB0-DD59-4F03-A4FF-40BCC3224BD2}"/>
              </a:ext>
            </a:extLst>
          </p:cNvPr>
          <p:cNvSpPr txBox="1"/>
          <p:nvPr/>
        </p:nvSpPr>
        <p:spPr>
          <a:xfrm>
            <a:off x="438150" y="18327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Arial"/>
              </a:rPr>
              <a:t>5,7 cm – 3,5 cm</a:t>
            </a:r>
          </a:p>
        </p:txBody>
      </p:sp>
    </p:spTree>
    <p:extLst>
      <p:ext uri="{BB962C8B-B14F-4D97-AF65-F5344CB8AC3E}">
        <p14:creationId xmlns:p14="http://schemas.microsoft.com/office/powerpoint/2010/main" val="719388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PCB</a:t>
            </a:r>
            <a:endParaRPr lang="nl-BE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6" name="Afbeelding 6" descr="Afbeelding met circuit, scherm, groen, computer&#10;&#10;Beschrijving is gegenereerd met zeer hoge betrouwbaarheid">
            <a:extLst>
              <a:ext uri="{FF2B5EF4-FFF2-40B4-BE49-F238E27FC236}">
                <a16:creationId xmlns:a16="http://schemas.microsoft.com/office/drawing/2014/main" id="{557C073B-B9AF-4879-9177-C8C36A26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02" y="1737518"/>
            <a:ext cx="5567991" cy="3476122"/>
          </a:xfrm>
          <a:prstGeom prst="rect">
            <a:avLst/>
          </a:prstGeom>
        </p:spPr>
      </p:pic>
      <p:pic>
        <p:nvPicPr>
          <p:cNvPr id="8" name="Afbeelding 9" descr="Afbeelding met groen, tafel, straat&#10;&#10;Beschrijving is gegenereerd met zeer hoge betrouwbaarheid">
            <a:extLst>
              <a:ext uri="{FF2B5EF4-FFF2-40B4-BE49-F238E27FC236}">
                <a16:creationId xmlns:a16="http://schemas.microsoft.com/office/drawing/2014/main" id="{51BB169A-9257-4EAA-8F50-CEE58EB7E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7" y="1747101"/>
            <a:ext cx="5604293" cy="34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15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FC44E0-E304-4408-AC27-3C2A89091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Arial"/>
                <a:cs typeface="Arial"/>
              </a:rPr>
              <a:t>Studentenkaart uitlezen</a:t>
            </a:r>
          </a:p>
          <a:p>
            <a:r>
              <a:rPr lang="nl-BE">
                <a:latin typeface="Arial"/>
                <a:cs typeface="Arial"/>
              </a:rPr>
              <a:t>ISO/IEC 14443A (13,56 MHz)</a:t>
            </a:r>
          </a:p>
          <a:p>
            <a:r>
              <a:rPr lang="nl-BE">
                <a:latin typeface="Arial"/>
                <a:cs typeface="Arial"/>
              </a:rPr>
              <a:t>CLRC663 plus &amp; antenne</a:t>
            </a:r>
          </a:p>
          <a:p>
            <a:r>
              <a:rPr lang="nl-BE">
                <a:latin typeface="Arial"/>
                <a:cs typeface="Arial"/>
              </a:rPr>
              <a:t>I²C</a:t>
            </a:r>
            <a:endParaRPr lang="nl-BE">
              <a:cs typeface="Arial"/>
            </a:endParaRPr>
          </a:p>
          <a:p>
            <a:r>
              <a:rPr lang="nl-BE">
                <a:latin typeface="Arial"/>
                <a:cs typeface="Arial"/>
              </a:rPr>
              <a:t>2,5V - 5V</a:t>
            </a:r>
            <a:endParaRPr lang="nl-BE">
              <a:cs typeface="Arial"/>
            </a:endParaRPr>
          </a:p>
          <a:p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19463AA-857C-479D-8804-85A89E34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AD443D-F161-4372-A986-61771498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68A25B-0110-4959-86A2-C6F4E2F3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RFID</a:t>
            </a:r>
            <a:endParaRPr lang="nl-BE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25333419-87AD-4C1B-AC9B-BF2B5B07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249" y="2918434"/>
            <a:ext cx="5697254" cy="3202748"/>
          </a:xfrm>
          <a:prstGeom prst="rect">
            <a:avLst/>
          </a:prstGeom>
        </p:spPr>
      </p:pic>
      <p:pic>
        <p:nvPicPr>
          <p:cNvPr id="8" name="Afbeelding 8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75B1C1EB-FFC9-4A33-9427-7890B6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40000">
            <a:off x="9640796" y="3662588"/>
            <a:ext cx="2152390" cy="1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0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gebouw, zitten, koffer, bagage&#10;&#10;Beschrijving is gegenereerd met zeer hoge betrouwbaarheid">
            <a:extLst>
              <a:ext uri="{FF2B5EF4-FFF2-40B4-BE49-F238E27FC236}">
                <a16:creationId xmlns:a16="http://schemas.microsoft.com/office/drawing/2014/main" id="{C539C3D0-0DDD-4CCB-B0F6-ED927F7AD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013" y="1200779"/>
            <a:ext cx="5715121" cy="446400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8F0CFE-EE4E-4F4A-ACD8-EC58212D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653F20A-EEF6-42B1-A9CF-97115DDA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5F94469-995E-426D-AEFA-E50CAE42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Connectivity</a:t>
            </a:r>
            <a:endParaRPr lang="nl-BE"/>
          </a:p>
        </p:txBody>
      </p:sp>
      <p:pic>
        <p:nvPicPr>
          <p:cNvPr id="8" name="Graphic 8" descr="Lijnpijl: curve linksom">
            <a:extLst>
              <a:ext uri="{FF2B5EF4-FFF2-40B4-BE49-F238E27FC236}">
                <a16:creationId xmlns:a16="http://schemas.microsoft.com/office/drawing/2014/main" id="{908AE5F1-85AF-4361-B578-8B3DF1AB1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40000">
            <a:off x="7770776" y="1946036"/>
            <a:ext cx="2219194" cy="2741113"/>
          </a:xfrm>
          <a:prstGeom prst="rect">
            <a:avLst/>
          </a:prstGeom>
        </p:spPr>
      </p:pic>
      <p:sp>
        <p:nvSpPr>
          <p:cNvPr id="12" name="Tijdelijke aanduiding voor inhoud 1">
            <a:extLst>
              <a:ext uri="{FF2B5EF4-FFF2-40B4-BE49-F238E27FC236}">
                <a16:creationId xmlns:a16="http://schemas.microsoft.com/office/drawing/2014/main" id="{4323F8CB-2B83-4B4E-9F71-095811F24980}"/>
              </a:ext>
            </a:extLst>
          </p:cNvPr>
          <p:cNvSpPr txBox="1">
            <a:spLocks/>
          </p:cNvSpPr>
          <p:nvPr/>
        </p:nvSpPr>
        <p:spPr>
          <a:xfrm>
            <a:off x="576000" y="1718631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latin typeface="Arial"/>
                <a:cs typeface="Arial"/>
              </a:rPr>
              <a:t>Beste scores visualiseren</a:t>
            </a:r>
          </a:p>
          <a:p>
            <a:r>
              <a:rPr lang="nl-BE" dirty="0">
                <a:latin typeface="Arial"/>
                <a:cs typeface="Arial"/>
              </a:rPr>
              <a:t>Low power systeem</a:t>
            </a:r>
          </a:p>
          <a:p>
            <a:r>
              <a:rPr lang="nl-BE" dirty="0">
                <a:latin typeface="Arial"/>
                <a:cs typeface="Arial"/>
              </a:rPr>
              <a:t>Lokaal</a:t>
            </a:r>
          </a:p>
          <a:p>
            <a:pPr lvl="1"/>
            <a:r>
              <a:rPr lang="nl-BE" dirty="0" err="1">
                <a:latin typeface="Arial"/>
                <a:cs typeface="Arial"/>
              </a:rPr>
              <a:t>Encoderen</a:t>
            </a:r>
            <a:endParaRPr lang="nl-BE" dirty="0">
              <a:latin typeface="Arial"/>
              <a:cs typeface="Arial"/>
            </a:endParaRPr>
          </a:p>
          <a:p>
            <a:pPr lvl="1"/>
            <a:r>
              <a:rPr lang="nl-BE" dirty="0">
                <a:latin typeface="Arial"/>
                <a:cs typeface="Arial"/>
              </a:rPr>
              <a:t>LoRa</a:t>
            </a:r>
            <a:endParaRPr lang="nl-BE" dirty="0"/>
          </a:p>
          <a:p>
            <a:r>
              <a:rPr lang="nl-BE" dirty="0">
                <a:latin typeface="Arial"/>
                <a:cs typeface="Arial"/>
              </a:rPr>
              <a:t>Cloud</a:t>
            </a:r>
          </a:p>
          <a:p>
            <a:pPr lvl="1"/>
            <a:r>
              <a:rPr lang="nl-BE" dirty="0">
                <a:latin typeface="Arial"/>
                <a:cs typeface="Arial"/>
              </a:rPr>
              <a:t>The </a:t>
            </a:r>
            <a:r>
              <a:rPr lang="nl-BE" dirty="0" err="1">
                <a:latin typeface="Arial"/>
                <a:cs typeface="Arial"/>
              </a:rPr>
              <a:t>Things</a:t>
            </a:r>
            <a:r>
              <a:rPr lang="nl-BE" dirty="0">
                <a:latin typeface="Arial"/>
                <a:cs typeface="Arial"/>
              </a:rPr>
              <a:t> Network </a:t>
            </a:r>
          </a:p>
          <a:p>
            <a:pPr lvl="1"/>
            <a:r>
              <a:rPr lang="nl-BE" dirty="0">
                <a:latin typeface="Arial"/>
                <a:cs typeface="Arial"/>
              </a:rPr>
              <a:t>Website</a:t>
            </a:r>
          </a:p>
          <a:p>
            <a:endParaRPr lang="nl-BE" dirty="0">
              <a:cs typeface="Arial"/>
            </a:endParaRPr>
          </a:p>
          <a:p>
            <a:endParaRPr lang="nl-BE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8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7AE7B24-3431-4429-9BA7-10708429B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Geheugenspel Simon</a:t>
            </a:r>
          </a:p>
          <a:p>
            <a:pPr lvl="1"/>
            <a:r>
              <a:rPr lang="nl-BE"/>
              <a:t>Sequentie symbolen</a:t>
            </a:r>
          </a:p>
          <a:p>
            <a:r>
              <a:rPr lang="nl-BE"/>
              <a:t>Detectie spelers</a:t>
            </a:r>
          </a:p>
          <a:p>
            <a:r>
              <a:rPr lang="nl-BE"/>
              <a:t>High scores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E93698E-0EE4-4127-A4E7-47E1375E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3770FE-8B25-4C6E-8D14-E789370C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5B62701-11A9-4281-9581-D7BE8E02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Introductie</a:t>
            </a:r>
            <a:endParaRPr lang="nl-BE" err="1"/>
          </a:p>
        </p:txBody>
      </p:sp>
    </p:spTree>
    <p:extLst>
      <p:ext uri="{BB962C8B-B14F-4D97-AF65-F5344CB8AC3E}">
        <p14:creationId xmlns:p14="http://schemas.microsoft.com/office/powerpoint/2010/main" val="2530049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1706938B-13DA-4744-B0EC-873BF1BA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274372"/>
              </p:ext>
            </p:extLst>
          </p:nvPr>
        </p:nvGraphicFramePr>
        <p:xfrm>
          <a:off x="574800" y="4474279"/>
          <a:ext cx="70151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783">
                  <a:extLst>
                    <a:ext uri="{9D8B030D-6E8A-4147-A177-3AD203B41FA5}">
                      <a16:colId xmlns:a16="http://schemas.microsoft.com/office/drawing/2014/main" val="4283620992"/>
                    </a:ext>
                  </a:extLst>
                </a:gridCol>
                <a:gridCol w="1753783">
                  <a:extLst>
                    <a:ext uri="{9D8B030D-6E8A-4147-A177-3AD203B41FA5}">
                      <a16:colId xmlns:a16="http://schemas.microsoft.com/office/drawing/2014/main" val="702332798"/>
                    </a:ext>
                  </a:extLst>
                </a:gridCol>
                <a:gridCol w="1753783">
                  <a:extLst>
                    <a:ext uri="{9D8B030D-6E8A-4147-A177-3AD203B41FA5}">
                      <a16:colId xmlns:a16="http://schemas.microsoft.com/office/drawing/2014/main" val="488548854"/>
                    </a:ext>
                  </a:extLst>
                </a:gridCol>
                <a:gridCol w="1753783">
                  <a:extLst>
                    <a:ext uri="{9D8B030D-6E8A-4147-A177-3AD203B41FA5}">
                      <a16:colId xmlns:a16="http://schemas.microsoft.com/office/drawing/2014/main" val="4037971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R/S/U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937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#bytes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981587"/>
                  </a:ext>
                </a:extLst>
              </a:tr>
            </a:tbl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9C81CE5-03B5-4E47-9C4B-0CD89456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5D612-9C43-4B07-9ADF-78CFC54D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DFF603-0FC2-4FBC-9163-F74A72EB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Connectivity - Lokaal</a:t>
            </a:r>
            <a:endParaRPr lang="nl-NL" dirty="0"/>
          </a:p>
        </p:txBody>
      </p:sp>
      <p:sp>
        <p:nvSpPr>
          <p:cNvPr id="11" name="Tijdelijke aanduiding voor inhoud 1">
            <a:extLst>
              <a:ext uri="{FF2B5EF4-FFF2-40B4-BE49-F238E27FC236}">
                <a16:creationId xmlns:a16="http://schemas.microsoft.com/office/drawing/2014/main" id="{0C8E7C9D-B34B-4517-9AC8-67870CA1BFDA}"/>
              </a:ext>
            </a:extLst>
          </p:cNvPr>
          <p:cNvSpPr txBox="1">
            <a:spLocks/>
          </p:cNvSpPr>
          <p:nvPr/>
        </p:nvSpPr>
        <p:spPr>
          <a:xfrm>
            <a:off x="576000" y="1718631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latin typeface="Arial"/>
                <a:cs typeface="Arial"/>
              </a:rPr>
              <a:t>LoRa datapakket:</a:t>
            </a:r>
          </a:p>
          <a:p>
            <a:r>
              <a:rPr lang="nl-BE" dirty="0">
                <a:latin typeface="Arial"/>
                <a:cs typeface="Arial"/>
              </a:rPr>
              <a:t>Studenten nummer</a:t>
            </a:r>
          </a:p>
          <a:p>
            <a:pPr>
              <a:tabLst>
                <a:tab pos="4754563" algn="l"/>
              </a:tabLst>
            </a:pPr>
            <a:r>
              <a:rPr lang="nl-BE" dirty="0">
                <a:latin typeface="Arial"/>
                <a:cs typeface="Arial"/>
              </a:rPr>
              <a:t>Score</a:t>
            </a:r>
          </a:p>
          <a:p>
            <a:r>
              <a:rPr lang="nl-BE" dirty="0">
                <a:latin typeface="Arial"/>
                <a:cs typeface="Arial"/>
              </a:rPr>
              <a:t>5 bytes</a:t>
            </a:r>
          </a:p>
          <a:p>
            <a:endParaRPr lang="nl-BE" dirty="0">
              <a:cs typeface="Arial"/>
            </a:endParaRPr>
          </a:p>
          <a:p>
            <a:endParaRPr lang="nl-BE" dirty="0">
              <a:cs typeface="Arial"/>
            </a:endParaRPr>
          </a:p>
          <a:p>
            <a:endParaRPr lang="nl-BE" dirty="0">
              <a:cs typeface="Arial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1B810D2-B7E3-48E2-85CD-7BCC075117F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95" b="55591"/>
          <a:stretch/>
        </p:blipFill>
        <p:spPr bwMode="auto">
          <a:xfrm>
            <a:off x="4719152" y="1579772"/>
            <a:ext cx="6896848" cy="23708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4997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B14367-B917-4C99-9A29-107CD1944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4FEE045-2AFA-44D0-BAA4-5A79DE4A3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537657-F7CE-4501-9DDF-6995FD02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115F2FB-21F8-4F70-85B7-546BFC06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Connectivity - Cloud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FE7AD65-50B9-4A34-A97F-60F74A93DA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7"/>
          <a:stretch/>
        </p:blipFill>
        <p:spPr bwMode="auto">
          <a:xfrm>
            <a:off x="414507" y="2643447"/>
            <a:ext cx="11362986" cy="25585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6504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404385F-7A12-4AB1-B724-01F38924A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cs typeface="Arial"/>
              </a:rPr>
              <a:t>TTN </a:t>
            </a:r>
            <a:r>
              <a:rPr lang="nl-NL" dirty="0" err="1">
                <a:cs typeface="Arial"/>
              </a:rPr>
              <a:t>Payload</a:t>
            </a:r>
            <a:r>
              <a:rPr lang="nl-NL" dirty="0">
                <a:cs typeface="Arial"/>
              </a:rPr>
              <a:t> decoder (Javascript)</a:t>
            </a:r>
          </a:p>
          <a:p>
            <a:r>
              <a:rPr lang="nl-NL" dirty="0">
                <a:cs typeface="Arial"/>
              </a:rPr>
              <a:t>TTN Data Storage</a:t>
            </a:r>
          </a:p>
          <a:p>
            <a:pPr lvl="1"/>
            <a:r>
              <a:rPr lang="nl-NL" dirty="0">
                <a:cs typeface="Arial"/>
              </a:rPr>
              <a:t>+ metadata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11A4827-EA61-4890-9BAC-E1A9B0FE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23B7E2-FABB-47FF-8C0C-B7135615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65FCF6D-59BB-4E5F-A4D4-615C10DB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Connectivity - Cloud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32E8322-6A97-4981-B4C3-19E1136D6EE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7" r="49121"/>
          <a:stretch/>
        </p:blipFill>
        <p:spPr bwMode="auto">
          <a:xfrm>
            <a:off x="5893550" y="1114762"/>
            <a:ext cx="5133250" cy="22717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00822E3-F7F4-48DE-A4C5-CFD18CF6731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21"/>
          <a:stretch/>
        </p:blipFill>
        <p:spPr bwMode="auto">
          <a:xfrm>
            <a:off x="574799" y="3594705"/>
            <a:ext cx="11041199" cy="2407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096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83CD8B3-4EC7-4E3D-B76F-5174AE131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Python script </a:t>
            </a:r>
          </a:p>
          <a:p>
            <a:pPr lvl="1"/>
            <a:r>
              <a:rPr lang="nl-BE" dirty="0"/>
              <a:t>Interval 1m</a:t>
            </a:r>
          </a:p>
          <a:p>
            <a:r>
              <a:rPr lang="nl-BE" dirty="0"/>
              <a:t>Swagger API</a:t>
            </a:r>
          </a:p>
          <a:p>
            <a:pPr lvl="1"/>
            <a:r>
              <a:rPr lang="nl-BE" dirty="0" err="1"/>
              <a:t>cURL</a:t>
            </a:r>
            <a:endParaRPr lang="nl-BE" dirty="0"/>
          </a:p>
          <a:p>
            <a:r>
              <a:rPr lang="nl-BE" dirty="0"/>
              <a:t>MYSQL Database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DFF79F9-3E0B-46E0-B547-A293D583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999F52-D9DE-47A5-B43F-9FB7A1D8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24E52D-5E35-43CD-86CD-9A5C6165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Connectivity - Cloud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55DD297-F577-4255-A159-524F8E7013F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t="45687" r="24750"/>
          <a:stretch/>
        </p:blipFill>
        <p:spPr bwMode="auto">
          <a:xfrm>
            <a:off x="6033600" y="1329447"/>
            <a:ext cx="5536277" cy="25585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2C7C57B-F68C-4189-AB4B-6E076F8305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45" y="4708267"/>
            <a:ext cx="10293301" cy="1193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931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B3E3A12-9197-49F0-A878-21C4264B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091849" cy="4464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E92DEC3-D99A-4132-9EE3-DC1D7A9D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0D43D4-391B-4032-A9DD-2D0AD135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E5670D-8FD5-4C05-835D-A37AB73E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Connectivity - Cloud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79A9B3F-FF31-41B9-B029-13C01EA919B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r="12170" b="6813"/>
          <a:stretch/>
        </p:blipFill>
        <p:spPr bwMode="auto">
          <a:xfrm>
            <a:off x="5550580" y="177026"/>
            <a:ext cx="5476220" cy="59879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0705E9A-08F3-4616-8F46-91CE7851384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8" t="45687"/>
          <a:stretch/>
        </p:blipFill>
        <p:spPr bwMode="auto">
          <a:xfrm>
            <a:off x="576000" y="2452973"/>
            <a:ext cx="4268989" cy="19520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4208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30E6FD6-A44E-4BBD-97DA-ED41F72B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Arial"/>
                <a:cs typeface="Arial"/>
              </a:rPr>
              <a:t>Tafels leuker, mensen buiten lokken</a:t>
            </a:r>
          </a:p>
          <a:p>
            <a:r>
              <a:rPr lang="nl-NL" dirty="0">
                <a:latin typeface="Arial"/>
                <a:cs typeface="Arial"/>
              </a:rPr>
              <a:t>Nagedacht over keuzes: gebruiksvriendelijk, stevig,…</a:t>
            </a:r>
          </a:p>
          <a:p>
            <a:r>
              <a:rPr lang="nl-NL" dirty="0">
                <a:latin typeface="Arial"/>
                <a:cs typeface="Arial"/>
              </a:rPr>
              <a:t>Low-Power waar het kon (bij speler-interactie is dit moeilijk)</a:t>
            </a:r>
          </a:p>
          <a:p>
            <a:r>
              <a:rPr lang="nl-NL" dirty="0">
                <a:latin typeface="Arial"/>
                <a:cs typeface="Arial"/>
              </a:rPr>
              <a:t>Covid-19:</a:t>
            </a:r>
          </a:p>
          <a:p>
            <a:pPr lvl="1"/>
            <a:r>
              <a:rPr lang="nl-NL" dirty="0">
                <a:latin typeface="Arial"/>
                <a:cs typeface="Arial"/>
              </a:rPr>
              <a:t>RFID, 7-seg display te laat</a:t>
            </a:r>
          </a:p>
          <a:p>
            <a:pPr lvl="1"/>
            <a:r>
              <a:rPr lang="nl-NL" dirty="0">
                <a:cs typeface="Arial"/>
              </a:rPr>
              <a:t>Aparte verantwoordelijkheden, wel in overleg</a:t>
            </a:r>
          </a:p>
          <a:p>
            <a:pPr lvl="1"/>
            <a:r>
              <a:rPr lang="nl-NL" dirty="0">
                <a:cs typeface="Arial"/>
              </a:rPr>
              <a:t>Vlotte integratie voorzien v/d aparte onderdelen</a:t>
            </a:r>
          </a:p>
          <a:p>
            <a:pPr lvl="1"/>
            <a:endParaRPr lang="nl-NL" dirty="0">
              <a:cs typeface="Arial" charset="0"/>
            </a:endParaRPr>
          </a:p>
          <a:p>
            <a:pPr>
              <a:buNone/>
            </a:pPr>
            <a:endParaRPr lang="nl-NL" dirty="0">
              <a:cs typeface="Arial" charset="0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D529E6-B3A2-4A28-9D94-83DBE06B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1507CA-1733-4D38-9312-9D6B7F43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049C373-783D-4140-BBB8-7E550CEA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Besluit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7035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610430" cy="4024798"/>
          </a:xfrm>
        </p:spPr>
        <p:txBody>
          <a:bodyPr/>
          <a:lstStyle/>
          <a:p>
            <a:r>
              <a:rPr lang="nl-NL">
                <a:latin typeface="Arial"/>
                <a:cs typeface="Arial"/>
              </a:rPr>
              <a:t>Bedankt voor jullie aandacht</a:t>
            </a:r>
            <a:endParaRPr lang="nl-NL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3523243"/>
            <a:ext cx="6096524" cy="73018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nl-NL" sz="3200">
                <a:latin typeface="Arial"/>
                <a:cs typeface="Arial"/>
              </a:rPr>
              <a:t>Zijn er nog vragen?</a:t>
            </a:r>
            <a:endParaRPr lang="nl-NL" sz="3200">
              <a:cs typeface="Arial"/>
            </a:endParaRP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‘Basic’ versie met knoppen</a:t>
            </a:r>
          </a:p>
          <a:p>
            <a:r>
              <a:rPr lang="nl-BE"/>
              <a:t>Selectie symbool met random </a:t>
            </a:r>
            <a:r>
              <a:rPr lang="nl-BE" err="1"/>
              <a:t>number</a:t>
            </a:r>
            <a:r>
              <a:rPr lang="nl-BE"/>
              <a:t> generator</a:t>
            </a:r>
          </a:p>
          <a:p>
            <a:r>
              <a:rPr lang="nl-BE"/>
              <a:t>Naarmate sequentie groeit, gaan </a:t>
            </a:r>
            <a:r>
              <a:rPr lang="nl-BE" err="1"/>
              <a:t>numbers</a:t>
            </a:r>
            <a:r>
              <a:rPr lang="nl-BE"/>
              <a:t> in array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CFCA654-D353-4D89-B436-F71B6DAD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3253338"/>
            <a:ext cx="5579278" cy="27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9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43943E8-7172-471C-8698-2E63E0AE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Idee voor symbolen uitgewerkt met </a:t>
            </a:r>
            <a:r>
              <a:rPr lang="nl-BE" err="1"/>
              <a:t>leds</a:t>
            </a:r>
            <a:endParaRPr lang="nl-BE"/>
          </a:p>
          <a:p>
            <a:pPr marL="0" indent="0">
              <a:buNone/>
            </a:pPr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EC56AD-34FF-4D2B-804B-DA7EF608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5FCBBEB-DD3A-44FB-BD2A-47F7BB70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841EF60-444A-4B1E-B445-A451EA3F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</a:t>
            </a:r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7ACC1D-715D-4A24-A88A-E3E4D6C9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2" y="2223435"/>
            <a:ext cx="7486650" cy="37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7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CC818BB-8675-46E0-812C-0B5D64567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Main</a:t>
            </a:r>
            <a:r>
              <a:rPr lang="nl-BE"/>
              <a:t> functie nodig om het spel te simuleren gebruikmakend van vorige slides</a:t>
            </a:r>
            <a:br>
              <a:rPr lang="nl-BE"/>
            </a:br>
            <a:r>
              <a:rPr lang="nl-BE"/>
              <a:t>(te groot om in slides te zetten)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E6A9D4B-D2BC-4CAF-BF8D-068784D7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FF5470-AB7B-4921-B0E7-EAFFBC01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F6E3151-9DB0-4092-B819-92B8E66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931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Situatieschets </a:t>
            </a:r>
          </a:p>
          <a:p>
            <a:r>
              <a:rPr lang="nl-BE"/>
              <a:t>Architectuur</a:t>
            </a:r>
          </a:p>
          <a:p>
            <a:r>
              <a:rPr lang="nl-BE"/>
              <a:t>Behuizing</a:t>
            </a:r>
          </a:p>
          <a:p>
            <a:r>
              <a:rPr lang="nl-BE"/>
              <a:t>(Mechanische) Onderdelen</a:t>
            </a:r>
          </a:p>
          <a:p>
            <a:r>
              <a:rPr lang="nl-BE"/>
              <a:t>PCB </a:t>
            </a:r>
          </a:p>
          <a:p>
            <a:r>
              <a:rPr lang="nl-BE"/>
              <a:t>Power</a:t>
            </a:r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03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houten, zitten, tafel, bord&#10;&#10;Automatisch gegenereerde beschrijving">
            <a:extLst>
              <a:ext uri="{FF2B5EF4-FFF2-40B4-BE49-F238E27FC236}">
                <a16:creationId xmlns:a16="http://schemas.microsoft.com/office/drawing/2014/main" id="{85E3A68B-93EE-6B43-92AE-A55C40951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8763" y="1196975"/>
            <a:ext cx="3348037" cy="44640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De basis</a:t>
            </a:r>
            <a:endParaRPr lang="nl-BE"/>
          </a:p>
        </p:txBody>
      </p:sp>
      <p:pic>
        <p:nvPicPr>
          <p:cNvPr id="9" name="Afbeelding 8" descr="Afbeelding met tafel, stoel, laptop, instellen&#10;&#10;Automatisch gegenereerde beschrijving">
            <a:extLst>
              <a:ext uri="{FF2B5EF4-FFF2-40B4-BE49-F238E27FC236}">
                <a16:creationId xmlns:a16="http://schemas.microsoft.com/office/drawing/2014/main" id="{33739A26-3812-6740-8961-4698384A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2348115"/>
            <a:ext cx="5797772" cy="24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7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klok&#10;&#10;Automatisch gegenereerde beschrijving">
            <a:extLst>
              <a:ext uri="{FF2B5EF4-FFF2-40B4-BE49-F238E27FC236}">
                <a16:creationId xmlns:a16="http://schemas.microsoft.com/office/drawing/2014/main" id="{8037A546-F6AB-3540-ABA1-C5E4F2547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65" t="8351" r="25536" b="19462"/>
          <a:stretch/>
        </p:blipFill>
        <p:spPr>
          <a:xfrm>
            <a:off x="3599400" y="1274275"/>
            <a:ext cx="4993200" cy="475767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</a:t>
            </a:r>
            <a:r>
              <a:rPr lang="en-US" err="1"/>
              <a:t>Situatieschets</a:t>
            </a:r>
            <a:r>
              <a:rPr lang="en-US"/>
              <a:t> (</a:t>
            </a:r>
            <a:r>
              <a:rPr lang="en-US" err="1"/>
              <a:t>bovenaanzicht</a:t>
            </a:r>
            <a:r>
              <a:rPr lang="en-US"/>
              <a:t>)</a:t>
            </a:r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DD2C382-BF9A-794C-B73D-0E4C24AD0495}"/>
              </a:ext>
            </a:extLst>
          </p:cNvPr>
          <p:cNvSpPr txBox="1"/>
          <p:nvPr/>
        </p:nvSpPr>
        <p:spPr>
          <a:xfrm>
            <a:off x="8801100" y="1776046"/>
            <a:ext cx="23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Aanduidpijl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DD4F41B-FE07-C142-AC8E-7F6BDE7A9A97}"/>
              </a:ext>
            </a:extLst>
          </p:cNvPr>
          <p:cNvSpPr txBox="1"/>
          <p:nvPr/>
        </p:nvSpPr>
        <p:spPr>
          <a:xfrm>
            <a:off x="8738723" y="4280105"/>
            <a:ext cx="210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Symbolen</a:t>
            </a:r>
            <a:br>
              <a:rPr lang="nl-BE"/>
            </a:br>
            <a:r>
              <a:rPr lang="nl-BE"/>
              <a:t>(achtergrondleds)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FB008A9-2891-A14F-AE22-96C1C64F0C32}"/>
              </a:ext>
            </a:extLst>
          </p:cNvPr>
          <p:cNvSpPr txBox="1"/>
          <p:nvPr/>
        </p:nvSpPr>
        <p:spPr>
          <a:xfrm>
            <a:off x="8556402" y="3180727"/>
            <a:ext cx="154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Zonnepaneel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FF0D9E5-90E3-F344-B70A-9522E57DE354}"/>
              </a:ext>
            </a:extLst>
          </p:cNvPr>
          <p:cNvSpPr txBox="1"/>
          <p:nvPr/>
        </p:nvSpPr>
        <p:spPr>
          <a:xfrm>
            <a:off x="1473023" y="3877874"/>
            <a:ext cx="160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2 x 7-segmenten display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183F5A2-C054-2945-8716-6A5E61751A3E}"/>
              </a:ext>
            </a:extLst>
          </p:cNvPr>
          <p:cNvSpPr txBox="1"/>
          <p:nvPr/>
        </p:nvSpPr>
        <p:spPr>
          <a:xfrm>
            <a:off x="2564632" y="4990256"/>
            <a:ext cx="11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Drukknop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A0D01DA-E265-8641-8431-F41E25B9ED3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52592" y="1960712"/>
            <a:ext cx="1248508" cy="58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81511F9-6363-5F47-8BE3-E53E1636DE3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007469" y="3701562"/>
            <a:ext cx="1731254" cy="90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055F4623-35A0-9B41-A13D-603C62AF0D2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154827" y="4524205"/>
            <a:ext cx="2583896" cy="7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D82D77B-4FBB-F741-B057-3BDF99402CBC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362642" y="2676866"/>
            <a:ext cx="2475450" cy="30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715A6DD5-3E13-F444-8F43-5F7EF80D6E1A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3362642" y="2980325"/>
            <a:ext cx="1435552" cy="48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AC43B181-318E-284A-8C6D-494E0F7B2A4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745523" y="3771900"/>
            <a:ext cx="2162908" cy="140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09C9EA03-1AA5-3443-96AE-B2786C7C661A}"/>
              </a:ext>
            </a:extLst>
          </p:cNvPr>
          <p:cNvCxnSpPr>
            <a:stCxn id="11" idx="3"/>
          </p:cNvCxnSpPr>
          <p:nvPr/>
        </p:nvCxnSpPr>
        <p:spPr>
          <a:xfrm flipV="1">
            <a:off x="3082016" y="3609990"/>
            <a:ext cx="2756076" cy="72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F54F9F1E-C63E-0C49-AF8C-078F04C6C06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304085" y="3110308"/>
            <a:ext cx="2252317" cy="255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3EBA223E-CEC0-454D-A0C9-03D1D12D690C}"/>
              </a:ext>
            </a:extLst>
          </p:cNvPr>
          <p:cNvSpPr txBox="1"/>
          <p:nvPr/>
        </p:nvSpPr>
        <p:spPr>
          <a:xfrm>
            <a:off x="1256675" y="2657159"/>
            <a:ext cx="210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Symbolen</a:t>
            </a:r>
            <a:br>
              <a:rPr lang="nl-BE"/>
            </a:br>
            <a:r>
              <a:rPr lang="nl-BE"/>
              <a:t>(achtergrondleds)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2ED3E-B0C6-4106-97F1-E7C3FBA1C188}"/>
              </a:ext>
            </a:extLst>
          </p:cNvPr>
          <p:cNvSpPr txBox="1"/>
          <p:nvPr/>
        </p:nvSpPr>
        <p:spPr>
          <a:xfrm>
            <a:off x="2025268" y="1841652"/>
            <a:ext cx="1779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RFID </a:t>
            </a:r>
            <a:r>
              <a:rPr lang="en-US" err="1"/>
              <a:t>antenne</a:t>
            </a:r>
            <a:endParaRPr lang="en-US" err="1"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B79D62-8607-4381-A300-BB2A55E7AF78}"/>
              </a:ext>
            </a:extLst>
          </p:cNvPr>
          <p:cNvCxnSpPr/>
          <p:nvPr/>
        </p:nvCxnSpPr>
        <p:spPr>
          <a:xfrm>
            <a:off x="3624204" y="2068071"/>
            <a:ext cx="2153798" cy="131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7031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Breedbeeld</PresentationFormat>
  <Paragraphs>308</Paragraphs>
  <Slides>36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36</vt:i4>
      </vt:variant>
    </vt:vector>
  </HeadingPairs>
  <TitlesOfParts>
    <vt:vector size="40" baseType="lpstr">
      <vt:lpstr>Arial</vt:lpstr>
      <vt:lpstr>Calibri</vt:lpstr>
      <vt:lpstr>KU Leuven</vt:lpstr>
      <vt:lpstr>KU Leuven Sedes</vt:lpstr>
      <vt:lpstr>Presentatie Team TurnTable</vt:lpstr>
      <vt:lpstr>Inhoud</vt:lpstr>
      <vt:lpstr>Introductie</vt:lpstr>
      <vt:lpstr>Software</vt:lpstr>
      <vt:lpstr>Software</vt:lpstr>
      <vt:lpstr>Software</vt:lpstr>
      <vt:lpstr>Hardware</vt:lpstr>
      <vt:lpstr>Hardware: De basis</vt:lpstr>
      <vt:lpstr>Hardware: Situatieschets (bovenaanzicht)</vt:lpstr>
      <vt:lpstr>Hardware: Architectuur</vt:lpstr>
      <vt:lpstr>Hardware: Architectuur</vt:lpstr>
      <vt:lpstr>Hardware: Behuizing</vt:lpstr>
      <vt:lpstr>Hardware: Onderdelen</vt:lpstr>
      <vt:lpstr>PCB Design</vt:lpstr>
      <vt:lpstr>PCB Design: Schematic</vt:lpstr>
      <vt:lpstr>Accelerometer + Magnetometer</vt:lpstr>
      <vt:lpstr>Accelerometer + Magnetometer: Functions</vt:lpstr>
      <vt:lpstr>Magnetometer: Calibration</vt:lpstr>
      <vt:lpstr>Magnetometer: Calibration</vt:lpstr>
      <vt:lpstr>Energy Harvesting</vt:lpstr>
      <vt:lpstr>Energie Berekening: assumpties</vt:lpstr>
      <vt:lpstr>Energie Berekening</vt:lpstr>
      <vt:lpstr>Energie Berekening</vt:lpstr>
      <vt:lpstr>Schema voor het opladen van de supercap</vt:lpstr>
      <vt:lpstr>Schema voor het opladen van de batterij</vt:lpstr>
      <vt:lpstr>PCB</vt:lpstr>
      <vt:lpstr>PCB</vt:lpstr>
      <vt:lpstr>RFID</vt:lpstr>
      <vt:lpstr>Connectivity</vt:lpstr>
      <vt:lpstr>Connectivity - Lokaal</vt:lpstr>
      <vt:lpstr>Connectivity - Cloud</vt:lpstr>
      <vt:lpstr>Connectivity - Cloud</vt:lpstr>
      <vt:lpstr>Connectivity - Cloud</vt:lpstr>
      <vt:lpstr>Connectivity - Cloud</vt:lpstr>
      <vt:lpstr>Besluit</vt:lpstr>
      <vt:lpstr>Bedankt voor jullie aandacht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Team TurnTable</dc:title>
  <dc:creator/>
  <cp:revision>1</cp:revision>
  <dcterms:created xsi:type="dcterms:W3CDTF">2020-04-16T19:59:47Z</dcterms:created>
  <dcterms:modified xsi:type="dcterms:W3CDTF">2020-05-11T15:42:26Z</dcterms:modified>
</cp:coreProperties>
</file>